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embeddedFontLst>
    <p:embeddedFont>
      <p:font typeface="Anaheim" panose="020B0604020202020204" charset="0"/>
      <p:regular r:id="rId36"/>
      <p:bold r:id="rId37"/>
    </p:embeddedFont>
    <p:embeddedFont>
      <p:font typeface="Bebas Neue" panose="020B0604020202020204" charset="0"/>
      <p:regular r:id="rId38"/>
    </p:embeddedFont>
    <p:embeddedFont>
      <p:font typeface="Nunito" pitchFamily="2" charset="0"/>
      <p:regular r:id="rId39"/>
      <p:bold r:id="rId40"/>
      <p:italic r:id="rId41"/>
      <p:boldItalic r:id="rId42"/>
    </p:embeddedFont>
    <p:embeddedFont>
      <p:font typeface="Nunito Light" pitchFamily="2" charset="0"/>
      <p:regular r:id="rId43"/>
      <p:italic r:id="rId44"/>
    </p:embeddedFont>
    <p:embeddedFont>
      <p:font typeface="Play" panose="020B0604020202020204" charset="0"/>
      <p:regular r:id="rId45"/>
      <p:bold r:id="rId46"/>
    </p:embeddedFont>
    <p:embeddedFont>
      <p:font typeface="Questrial" panose="020B0604020202020204" charset="0"/>
      <p:regular r:id="rId47"/>
    </p:embeddedFont>
    <p:embeddedFont>
      <p:font typeface="Rockwell" panose="02060603020205020403" pitchFamily="18" charset="0"/>
      <p:regular r:id="rId48"/>
      <p:bold r:id="rId49"/>
      <p:italic r:id="rId50"/>
      <p:boldItalic r:id="rId51"/>
    </p:embeddedFont>
    <p:embeddedFont>
      <p:font typeface="Work Sans" pitchFamily="2"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AE740DF-F1AC-4A16-99D1-4D585708ACAB}">
  <a:tblStyle styleId="{FAE740DF-F1AC-4A16-99D1-4D585708ACAB}"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967BC3E-89DD-4B67-9030-FF9C1B0321FB}" styleName="Table_1">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86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6.fntdata"/><Relationship Id="rId54"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font" Target="fonts/font17.fntdata"/></Relationships>
</file>

<file path=ppt/media/image1.png>
</file>

<file path=ppt/media/image10.png>
</file>

<file path=ppt/media/image11.png>
</file>

<file path=ppt/media/image12.png>
</file>

<file path=ppt/media/image13.jp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8" name="Google Shape;62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3" name="Google Shape;80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9" name="Google Shape;82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5" name="Google Shape;835;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5" name="Google Shape;845;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5" name="Google Shape;855;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6" name="Google Shape;886;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0" name="Google Shape;900;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5" name="Google Shape;915;p17: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4" name="Google Shape;94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4" name="Google Shape;95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4" name="Google Shape;64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0" name="Google Shape;960;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4" name="Google Shape;974;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8" name="Google Shape;988;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1" name="Google Shape;1001;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9" name="Google Shape;1009;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6" name="Google Shape;1036;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2" name="Google Shape;1042;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0" name="Google Shape;1050;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
        <p:cNvGrpSpPr/>
        <p:nvPr/>
      </p:nvGrpSpPr>
      <p:grpSpPr>
        <a:xfrm>
          <a:off x="0" y="0"/>
          <a:ext cx="0" cy="0"/>
          <a:chOff x="0" y="0"/>
          <a:chExt cx="0" cy="0"/>
        </a:xfrm>
      </p:grpSpPr>
      <p:sp>
        <p:nvSpPr>
          <p:cNvPr id="1058" name="Google Shape;1058;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9" name="Google Shape;1059;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5" name="Google Shape;1065;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9" name="Google Shape;66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1" name="Google Shape;1071;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8" name="Google Shape;1078;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3" name="Google Shape;1103;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6"/>
        <p:cNvGrpSpPr/>
        <p:nvPr/>
      </p:nvGrpSpPr>
      <p:grpSpPr>
        <a:xfrm>
          <a:off x="0" y="0"/>
          <a:ext cx="0" cy="0"/>
          <a:chOff x="0" y="0"/>
          <a:chExt cx="0" cy="0"/>
        </a:xfrm>
      </p:grpSpPr>
      <p:sp>
        <p:nvSpPr>
          <p:cNvPr id="1127" name="Google Shape;1127;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8" name="Google Shape;1128;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5" name="Google Shape;69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5" name="Google Shape;72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4" name="Google Shape;74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0" name="Google Shape;76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8" name="Google Shape;77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94" name="Google Shape;79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371175" y="1180600"/>
            <a:ext cx="4059600" cy="2456700"/>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Clr>
                <a:srgbClr val="191919"/>
              </a:buClr>
              <a:buSzPts val="5200"/>
              <a:buNone/>
              <a:defRPr sz="5200" b="1">
                <a:latin typeface="Work Sans"/>
                <a:ea typeface="Work Sans"/>
                <a:cs typeface="Work Sans"/>
                <a:sym typeface="Work Sans"/>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371175" y="3766275"/>
            <a:ext cx="4059600" cy="458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7649222" y="12"/>
            <a:ext cx="1494783" cy="1780901"/>
            <a:chOff x="2170900" y="3347000"/>
            <a:chExt cx="753875" cy="898175"/>
          </a:xfrm>
        </p:grpSpPr>
        <p:sp>
          <p:nvSpPr>
            <p:cNvPr id="12" name="Google Shape;12;p2"/>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2"/>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2"/>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2"/>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 name="Google Shape;21;p2"/>
          <p:cNvGrpSpPr/>
          <p:nvPr/>
        </p:nvGrpSpPr>
        <p:grpSpPr>
          <a:xfrm rot="900016">
            <a:off x="8334793" y="4268351"/>
            <a:ext cx="696906" cy="721321"/>
            <a:chOff x="4816100" y="2420500"/>
            <a:chExt cx="415325" cy="429875"/>
          </a:xfrm>
        </p:grpSpPr>
        <p:sp>
          <p:nvSpPr>
            <p:cNvPr id="22" name="Google Shape;22;p2"/>
            <p:cNvSpPr/>
            <p:nvPr/>
          </p:nvSpPr>
          <p:spPr>
            <a:xfrm>
              <a:off x="5046275" y="2613975"/>
              <a:ext cx="141800" cy="45900"/>
            </a:xfrm>
            <a:custGeom>
              <a:avLst/>
              <a:gdLst/>
              <a:ahLst/>
              <a:cxnLst/>
              <a:rect l="l" t="t" r="r" b="b"/>
              <a:pathLst>
                <a:path w="5672" h="1836" fill="none" extrusionOk="0">
                  <a:moveTo>
                    <a:pt x="0" y="1835"/>
                  </a:moveTo>
                  <a:lnTo>
                    <a:pt x="5671"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2"/>
            <p:cNvSpPr/>
            <p:nvPr/>
          </p:nvSpPr>
          <p:spPr>
            <a:xfrm>
              <a:off x="4884500" y="2715725"/>
              <a:ext cx="26700" cy="104250"/>
            </a:xfrm>
            <a:custGeom>
              <a:avLst/>
              <a:gdLst/>
              <a:ahLst/>
              <a:cxnLst/>
              <a:rect l="l" t="t" r="r" b="b"/>
              <a:pathLst>
                <a:path w="1068" h="4170" fill="none" extrusionOk="0">
                  <a:moveTo>
                    <a:pt x="1068" y="0"/>
                  </a:moveTo>
                  <a:lnTo>
                    <a:pt x="0" y="417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
            <p:cNvSpPr/>
            <p:nvPr/>
          </p:nvSpPr>
          <p:spPr>
            <a:xfrm>
              <a:off x="4846975" y="2451375"/>
              <a:ext cx="55050" cy="138450"/>
            </a:xfrm>
            <a:custGeom>
              <a:avLst/>
              <a:gdLst/>
              <a:ahLst/>
              <a:cxnLst/>
              <a:rect l="l" t="t" r="r" b="b"/>
              <a:pathLst>
                <a:path w="2202" h="5538" fill="none" extrusionOk="0">
                  <a:moveTo>
                    <a:pt x="2202" y="5537"/>
                  </a:moveTo>
                  <a:lnTo>
                    <a:pt x="0" y="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
            <p:cNvSpPr/>
            <p:nvPr/>
          </p:nvSpPr>
          <p:spPr>
            <a:xfrm>
              <a:off x="4850300" y="2556150"/>
              <a:ext cx="214350" cy="193250"/>
            </a:xfrm>
            <a:custGeom>
              <a:avLst/>
              <a:gdLst/>
              <a:ahLst/>
              <a:cxnLst/>
              <a:rect l="l" t="t" r="r" b="b"/>
              <a:pathLst>
                <a:path w="8574" h="7730" extrusionOk="0">
                  <a:moveTo>
                    <a:pt x="4268" y="0"/>
                  </a:moveTo>
                  <a:cubicBezTo>
                    <a:pt x="3228" y="0"/>
                    <a:pt x="2192" y="419"/>
                    <a:pt x="1435" y="1246"/>
                  </a:cubicBezTo>
                  <a:cubicBezTo>
                    <a:pt x="1" y="2814"/>
                    <a:pt x="101" y="5249"/>
                    <a:pt x="1668" y="6717"/>
                  </a:cubicBezTo>
                  <a:cubicBezTo>
                    <a:pt x="2409" y="7394"/>
                    <a:pt x="3343" y="7729"/>
                    <a:pt x="4273" y="7729"/>
                  </a:cubicBezTo>
                  <a:cubicBezTo>
                    <a:pt x="5313" y="7729"/>
                    <a:pt x="6349" y="7311"/>
                    <a:pt x="7106" y="6483"/>
                  </a:cubicBezTo>
                  <a:cubicBezTo>
                    <a:pt x="8573" y="4916"/>
                    <a:pt x="8473" y="2480"/>
                    <a:pt x="6872" y="1013"/>
                  </a:cubicBezTo>
                  <a:cubicBezTo>
                    <a:pt x="6132" y="335"/>
                    <a:pt x="5198" y="0"/>
                    <a:pt x="426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2"/>
            <p:cNvSpPr/>
            <p:nvPr/>
          </p:nvSpPr>
          <p:spPr>
            <a:xfrm>
              <a:off x="4816100" y="2420500"/>
              <a:ext cx="61750" cy="61750"/>
            </a:xfrm>
            <a:custGeom>
              <a:avLst/>
              <a:gdLst/>
              <a:ahLst/>
              <a:cxnLst/>
              <a:rect l="l" t="t" r="r" b="b"/>
              <a:pathLst>
                <a:path w="2470" h="2470" extrusionOk="0">
                  <a:moveTo>
                    <a:pt x="1235" y="1"/>
                  </a:moveTo>
                  <a:cubicBezTo>
                    <a:pt x="568" y="1"/>
                    <a:pt x="1" y="535"/>
                    <a:pt x="1" y="1235"/>
                  </a:cubicBezTo>
                  <a:cubicBezTo>
                    <a:pt x="1" y="1902"/>
                    <a:pt x="568" y="2469"/>
                    <a:pt x="1235" y="2469"/>
                  </a:cubicBezTo>
                  <a:cubicBezTo>
                    <a:pt x="1936" y="2469"/>
                    <a:pt x="2469" y="1902"/>
                    <a:pt x="2469" y="1235"/>
                  </a:cubicBezTo>
                  <a:cubicBezTo>
                    <a:pt x="2469" y="535"/>
                    <a:pt x="1936"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2"/>
            <p:cNvSpPr/>
            <p:nvPr/>
          </p:nvSpPr>
          <p:spPr>
            <a:xfrm>
              <a:off x="5169700" y="2578950"/>
              <a:ext cx="61725" cy="61750"/>
            </a:xfrm>
            <a:custGeom>
              <a:avLst/>
              <a:gdLst/>
              <a:ahLst/>
              <a:cxnLst/>
              <a:rect l="l" t="t" r="r" b="b"/>
              <a:pathLst>
                <a:path w="2469" h="2470" extrusionOk="0">
                  <a:moveTo>
                    <a:pt x="1235" y="1"/>
                  </a:moveTo>
                  <a:cubicBezTo>
                    <a:pt x="534" y="1"/>
                    <a:pt x="0" y="568"/>
                    <a:pt x="0" y="1235"/>
                  </a:cubicBezTo>
                  <a:cubicBezTo>
                    <a:pt x="0" y="1935"/>
                    <a:pt x="534" y="2469"/>
                    <a:pt x="1235" y="2469"/>
                  </a:cubicBezTo>
                  <a:cubicBezTo>
                    <a:pt x="1902" y="2469"/>
                    <a:pt x="2469" y="1935"/>
                    <a:pt x="2469" y="1235"/>
                  </a:cubicBezTo>
                  <a:cubicBezTo>
                    <a:pt x="2469" y="568"/>
                    <a:pt x="1902"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
            <p:cNvSpPr/>
            <p:nvPr/>
          </p:nvSpPr>
          <p:spPr>
            <a:xfrm>
              <a:off x="4857800" y="2806250"/>
              <a:ext cx="50075" cy="44125"/>
            </a:xfrm>
            <a:custGeom>
              <a:avLst/>
              <a:gdLst/>
              <a:ahLst/>
              <a:cxnLst/>
              <a:rect l="l" t="t" r="r" b="b"/>
              <a:pathLst>
                <a:path w="2003" h="1765" extrusionOk="0">
                  <a:moveTo>
                    <a:pt x="1015" y="0"/>
                  </a:moveTo>
                  <a:cubicBezTo>
                    <a:pt x="709" y="0"/>
                    <a:pt x="412" y="149"/>
                    <a:pt x="234" y="416"/>
                  </a:cubicBezTo>
                  <a:cubicBezTo>
                    <a:pt x="1" y="816"/>
                    <a:pt x="101" y="1383"/>
                    <a:pt x="534" y="1650"/>
                  </a:cubicBezTo>
                  <a:cubicBezTo>
                    <a:pt x="668" y="1728"/>
                    <a:pt x="820" y="1765"/>
                    <a:pt x="972" y="1765"/>
                  </a:cubicBezTo>
                  <a:cubicBezTo>
                    <a:pt x="1276" y="1765"/>
                    <a:pt x="1580" y="1616"/>
                    <a:pt x="1735" y="1350"/>
                  </a:cubicBezTo>
                  <a:cubicBezTo>
                    <a:pt x="2002" y="949"/>
                    <a:pt x="1869" y="382"/>
                    <a:pt x="1468" y="115"/>
                  </a:cubicBezTo>
                  <a:cubicBezTo>
                    <a:pt x="1324" y="37"/>
                    <a:pt x="1168" y="0"/>
                    <a:pt x="1015" y="0"/>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 name="Google Shape;29;p2"/>
          <p:cNvGrpSpPr/>
          <p:nvPr/>
        </p:nvGrpSpPr>
        <p:grpSpPr>
          <a:xfrm>
            <a:off x="8521588" y="2787276"/>
            <a:ext cx="323309" cy="321379"/>
            <a:chOff x="5303950" y="2812875"/>
            <a:chExt cx="192675" cy="191525"/>
          </a:xfrm>
        </p:grpSpPr>
        <p:sp>
          <p:nvSpPr>
            <p:cNvPr id="30" name="Google Shape;30;p2"/>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2"/>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2"/>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2"/>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2"/>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2"/>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89"/>
        <p:cNvGrpSpPr/>
        <p:nvPr/>
      </p:nvGrpSpPr>
      <p:grpSpPr>
        <a:xfrm>
          <a:off x="0" y="0"/>
          <a:ext cx="0" cy="0"/>
          <a:chOff x="0" y="0"/>
          <a:chExt cx="0" cy="0"/>
        </a:xfrm>
      </p:grpSpPr>
      <p:sp>
        <p:nvSpPr>
          <p:cNvPr id="290" name="Google Shape;290;p11"/>
          <p:cNvSpPr txBox="1">
            <a:spLocks noGrp="1"/>
          </p:cNvSpPr>
          <p:nvPr>
            <p:ph type="subTitle" idx="1"/>
          </p:nvPr>
        </p:nvSpPr>
        <p:spPr>
          <a:xfrm>
            <a:off x="4748825" y="1799198"/>
            <a:ext cx="3617400" cy="23844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91" name="Google Shape;291;p11"/>
          <p:cNvSpPr txBox="1">
            <a:spLocks noGrp="1"/>
          </p:cNvSpPr>
          <p:nvPr>
            <p:ph type="subTitle" idx="2"/>
          </p:nvPr>
        </p:nvSpPr>
        <p:spPr>
          <a:xfrm>
            <a:off x="777650" y="1798975"/>
            <a:ext cx="3617400" cy="23850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92" name="Google Shape;292;p11"/>
          <p:cNvSpPr txBox="1">
            <a:spLocks noGrp="1"/>
          </p:cNvSpPr>
          <p:nvPr>
            <p:ph type="title"/>
          </p:nvPr>
        </p:nvSpPr>
        <p:spPr>
          <a:xfrm>
            <a:off x="777963" y="539500"/>
            <a:ext cx="758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293" name="Google Shape;293;p11"/>
          <p:cNvGrpSpPr/>
          <p:nvPr/>
        </p:nvGrpSpPr>
        <p:grpSpPr>
          <a:xfrm rot="5400201">
            <a:off x="76326" y="-76276"/>
            <a:ext cx="977052" cy="1129653"/>
            <a:chOff x="2276800" y="1423950"/>
            <a:chExt cx="571275" cy="660500"/>
          </a:xfrm>
        </p:grpSpPr>
        <p:sp>
          <p:nvSpPr>
            <p:cNvPr id="294" name="Google Shape;294;p11"/>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11"/>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11"/>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11"/>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11"/>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9" name="Google Shape;299;p11"/>
          <p:cNvGrpSpPr/>
          <p:nvPr/>
        </p:nvGrpSpPr>
        <p:grpSpPr>
          <a:xfrm flipH="1">
            <a:off x="8400740" y="423132"/>
            <a:ext cx="519215" cy="537547"/>
            <a:chOff x="5483250" y="2213600"/>
            <a:chExt cx="309425" cy="320350"/>
          </a:xfrm>
        </p:grpSpPr>
        <p:sp>
          <p:nvSpPr>
            <p:cNvPr id="300" name="Google Shape;300;p11"/>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p11"/>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p11"/>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p11"/>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p11"/>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11"/>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11"/>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7" name="Google Shape;307;p11"/>
          <p:cNvGrpSpPr/>
          <p:nvPr/>
        </p:nvGrpSpPr>
        <p:grpSpPr>
          <a:xfrm flipH="1">
            <a:off x="306493" y="4599426"/>
            <a:ext cx="323309" cy="321379"/>
            <a:chOff x="5303950" y="2812875"/>
            <a:chExt cx="192675" cy="191525"/>
          </a:xfrm>
        </p:grpSpPr>
        <p:sp>
          <p:nvSpPr>
            <p:cNvPr id="308" name="Google Shape;308;p11"/>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11"/>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11"/>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11"/>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11"/>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11"/>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11"/>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5" name="Google Shape;315;p11"/>
          <p:cNvGrpSpPr/>
          <p:nvPr/>
        </p:nvGrpSpPr>
        <p:grpSpPr>
          <a:xfrm>
            <a:off x="8186460" y="4034598"/>
            <a:ext cx="977052" cy="1129653"/>
            <a:chOff x="2276800" y="1423950"/>
            <a:chExt cx="571275" cy="660500"/>
          </a:xfrm>
        </p:grpSpPr>
        <p:sp>
          <p:nvSpPr>
            <p:cNvPr id="316" name="Google Shape;316;p11"/>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11"/>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11"/>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11"/>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11"/>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321"/>
        <p:cNvGrpSpPr/>
        <p:nvPr/>
      </p:nvGrpSpPr>
      <p:grpSpPr>
        <a:xfrm>
          <a:off x="0" y="0"/>
          <a:ext cx="0" cy="0"/>
          <a:chOff x="0" y="0"/>
          <a:chExt cx="0" cy="0"/>
        </a:xfrm>
      </p:grpSpPr>
      <p:sp>
        <p:nvSpPr>
          <p:cNvPr id="322" name="Google Shape;322;p12"/>
          <p:cNvSpPr txBox="1">
            <a:spLocks noGrp="1"/>
          </p:cNvSpPr>
          <p:nvPr>
            <p:ph type="title"/>
          </p:nvPr>
        </p:nvSpPr>
        <p:spPr>
          <a:xfrm>
            <a:off x="1846188" y="2548988"/>
            <a:ext cx="5451600" cy="981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600"/>
              <a:buNone/>
              <a:defRPr sz="4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323" name="Google Shape;323;p12"/>
          <p:cNvSpPr txBox="1">
            <a:spLocks noGrp="1"/>
          </p:cNvSpPr>
          <p:nvPr>
            <p:ph type="subTitle" idx="1"/>
          </p:nvPr>
        </p:nvSpPr>
        <p:spPr>
          <a:xfrm>
            <a:off x="1846188" y="3531638"/>
            <a:ext cx="5451600" cy="43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24" name="Google Shape;324;p12"/>
          <p:cNvSpPr txBox="1">
            <a:spLocks noGrp="1"/>
          </p:cNvSpPr>
          <p:nvPr>
            <p:ph type="title" idx="2"/>
          </p:nvPr>
        </p:nvSpPr>
        <p:spPr>
          <a:xfrm>
            <a:off x="3867400" y="1176875"/>
            <a:ext cx="1409100" cy="1259700"/>
          </a:xfrm>
          <a:prstGeom prst="rect">
            <a:avLst/>
          </a:prstGeom>
          <a:solidFill>
            <a:schemeClr val="dk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72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grpSp>
        <p:nvGrpSpPr>
          <p:cNvPr id="325" name="Google Shape;325;p12"/>
          <p:cNvGrpSpPr/>
          <p:nvPr/>
        </p:nvGrpSpPr>
        <p:grpSpPr>
          <a:xfrm>
            <a:off x="7649222" y="12"/>
            <a:ext cx="1494783" cy="1780901"/>
            <a:chOff x="2170900" y="3347000"/>
            <a:chExt cx="753875" cy="898175"/>
          </a:xfrm>
        </p:grpSpPr>
        <p:sp>
          <p:nvSpPr>
            <p:cNvPr id="326" name="Google Shape;326;p12"/>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12"/>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12"/>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12"/>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12"/>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12"/>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12"/>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12"/>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12"/>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5" name="Google Shape;335;p12"/>
          <p:cNvGrpSpPr/>
          <p:nvPr/>
        </p:nvGrpSpPr>
        <p:grpSpPr>
          <a:xfrm rot="900016">
            <a:off x="7983443" y="4068976"/>
            <a:ext cx="696906" cy="721321"/>
            <a:chOff x="4816100" y="2420500"/>
            <a:chExt cx="415325" cy="429875"/>
          </a:xfrm>
        </p:grpSpPr>
        <p:sp>
          <p:nvSpPr>
            <p:cNvPr id="336" name="Google Shape;336;p12"/>
            <p:cNvSpPr/>
            <p:nvPr/>
          </p:nvSpPr>
          <p:spPr>
            <a:xfrm>
              <a:off x="5046275" y="2613975"/>
              <a:ext cx="141800" cy="45900"/>
            </a:xfrm>
            <a:custGeom>
              <a:avLst/>
              <a:gdLst/>
              <a:ahLst/>
              <a:cxnLst/>
              <a:rect l="l" t="t" r="r" b="b"/>
              <a:pathLst>
                <a:path w="5672" h="1836" fill="none" extrusionOk="0">
                  <a:moveTo>
                    <a:pt x="0" y="1835"/>
                  </a:moveTo>
                  <a:lnTo>
                    <a:pt x="5671"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12"/>
            <p:cNvSpPr/>
            <p:nvPr/>
          </p:nvSpPr>
          <p:spPr>
            <a:xfrm>
              <a:off x="4884500" y="2715725"/>
              <a:ext cx="26700" cy="104250"/>
            </a:xfrm>
            <a:custGeom>
              <a:avLst/>
              <a:gdLst/>
              <a:ahLst/>
              <a:cxnLst/>
              <a:rect l="l" t="t" r="r" b="b"/>
              <a:pathLst>
                <a:path w="1068" h="4170" fill="none" extrusionOk="0">
                  <a:moveTo>
                    <a:pt x="1068" y="0"/>
                  </a:moveTo>
                  <a:lnTo>
                    <a:pt x="0" y="417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12"/>
            <p:cNvSpPr/>
            <p:nvPr/>
          </p:nvSpPr>
          <p:spPr>
            <a:xfrm>
              <a:off x="4846975" y="2451375"/>
              <a:ext cx="55050" cy="138450"/>
            </a:xfrm>
            <a:custGeom>
              <a:avLst/>
              <a:gdLst/>
              <a:ahLst/>
              <a:cxnLst/>
              <a:rect l="l" t="t" r="r" b="b"/>
              <a:pathLst>
                <a:path w="2202" h="5538" fill="none" extrusionOk="0">
                  <a:moveTo>
                    <a:pt x="2202" y="5537"/>
                  </a:moveTo>
                  <a:lnTo>
                    <a:pt x="0" y="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12"/>
            <p:cNvSpPr/>
            <p:nvPr/>
          </p:nvSpPr>
          <p:spPr>
            <a:xfrm>
              <a:off x="4850300" y="2556150"/>
              <a:ext cx="214350" cy="193250"/>
            </a:xfrm>
            <a:custGeom>
              <a:avLst/>
              <a:gdLst/>
              <a:ahLst/>
              <a:cxnLst/>
              <a:rect l="l" t="t" r="r" b="b"/>
              <a:pathLst>
                <a:path w="8574" h="7730" extrusionOk="0">
                  <a:moveTo>
                    <a:pt x="4268" y="0"/>
                  </a:moveTo>
                  <a:cubicBezTo>
                    <a:pt x="3228" y="0"/>
                    <a:pt x="2192" y="419"/>
                    <a:pt x="1435" y="1246"/>
                  </a:cubicBezTo>
                  <a:cubicBezTo>
                    <a:pt x="1" y="2814"/>
                    <a:pt x="101" y="5249"/>
                    <a:pt x="1668" y="6717"/>
                  </a:cubicBezTo>
                  <a:cubicBezTo>
                    <a:pt x="2409" y="7394"/>
                    <a:pt x="3343" y="7729"/>
                    <a:pt x="4273" y="7729"/>
                  </a:cubicBezTo>
                  <a:cubicBezTo>
                    <a:pt x="5313" y="7729"/>
                    <a:pt x="6349" y="7311"/>
                    <a:pt x="7106" y="6483"/>
                  </a:cubicBezTo>
                  <a:cubicBezTo>
                    <a:pt x="8573" y="4916"/>
                    <a:pt x="8473" y="2480"/>
                    <a:pt x="6872" y="1013"/>
                  </a:cubicBezTo>
                  <a:cubicBezTo>
                    <a:pt x="6132" y="335"/>
                    <a:pt x="5198" y="0"/>
                    <a:pt x="426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12"/>
            <p:cNvSpPr/>
            <p:nvPr/>
          </p:nvSpPr>
          <p:spPr>
            <a:xfrm>
              <a:off x="4816100" y="2420500"/>
              <a:ext cx="61750" cy="61750"/>
            </a:xfrm>
            <a:custGeom>
              <a:avLst/>
              <a:gdLst/>
              <a:ahLst/>
              <a:cxnLst/>
              <a:rect l="l" t="t" r="r" b="b"/>
              <a:pathLst>
                <a:path w="2470" h="2470" extrusionOk="0">
                  <a:moveTo>
                    <a:pt x="1235" y="1"/>
                  </a:moveTo>
                  <a:cubicBezTo>
                    <a:pt x="568" y="1"/>
                    <a:pt x="1" y="535"/>
                    <a:pt x="1" y="1235"/>
                  </a:cubicBezTo>
                  <a:cubicBezTo>
                    <a:pt x="1" y="1902"/>
                    <a:pt x="568" y="2469"/>
                    <a:pt x="1235" y="2469"/>
                  </a:cubicBezTo>
                  <a:cubicBezTo>
                    <a:pt x="1936" y="2469"/>
                    <a:pt x="2469" y="1902"/>
                    <a:pt x="2469" y="1235"/>
                  </a:cubicBezTo>
                  <a:cubicBezTo>
                    <a:pt x="2469" y="535"/>
                    <a:pt x="1936"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12"/>
            <p:cNvSpPr/>
            <p:nvPr/>
          </p:nvSpPr>
          <p:spPr>
            <a:xfrm>
              <a:off x="5169700" y="2578950"/>
              <a:ext cx="61725" cy="61750"/>
            </a:xfrm>
            <a:custGeom>
              <a:avLst/>
              <a:gdLst/>
              <a:ahLst/>
              <a:cxnLst/>
              <a:rect l="l" t="t" r="r" b="b"/>
              <a:pathLst>
                <a:path w="2469" h="2470" extrusionOk="0">
                  <a:moveTo>
                    <a:pt x="1235" y="1"/>
                  </a:moveTo>
                  <a:cubicBezTo>
                    <a:pt x="534" y="1"/>
                    <a:pt x="0" y="568"/>
                    <a:pt x="0" y="1235"/>
                  </a:cubicBezTo>
                  <a:cubicBezTo>
                    <a:pt x="0" y="1935"/>
                    <a:pt x="534" y="2469"/>
                    <a:pt x="1235" y="2469"/>
                  </a:cubicBezTo>
                  <a:cubicBezTo>
                    <a:pt x="1902" y="2469"/>
                    <a:pt x="2469" y="1935"/>
                    <a:pt x="2469" y="1235"/>
                  </a:cubicBezTo>
                  <a:cubicBezTo>
                    <a:pt x="2469" y="568"/>
                    <a:pt x="1902"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12"/>
            <p:cNvSpPr/>
            <p:nvPr/>
          </p:nvSpPr>
          <p:spPr>
            <a:xfrm>
              <a:off x="4857800" y="2806250"/>
              <a:ext cx="50075" cy="44125"/>
            </a:xfrm>
            <a:custGeom>
              <a:avLst/>
              <a:gdLst/>
              <a:ahLst/>
              <a:cxnLst/>
              <a:rect l="l" t="t" r="r" b="b"/>
              <a:pathLst>
                <a:path w="2003" h="1765" extrusionOk="0">
                  <a:moveTo>
                    <a:pt x="1015" y="0"/>
                  </a:moveTo>
                  <a:cubicBezTo>
                    <a:pt x="709" y="0"/>
                    <a:pt x="412" y="149"/>
                    <a:pt x="234" y="416"/>
                  </a:cubicBezTo>
                  <a:cubicBezTo>
                    <a:pt x="1" y="816"/>
                    <a:pt x="101" y="1383"/>
                    <a:pt x="534" y="1650"/>
                  </a:cubicBezTo>
                  <a:cubicBezTo>
                    <a:pt x="668" y="1728"/>
                    <a:pt x="820" y="1765"/>
                    <a:pt x="972" y="1765"/>
                  </a:cubicBezTo>
                  <a:cubicBezTo>
                    <a:pt x="1276" y="1765"/>
                    <a:pt x="1580" y="1616"/>
                    <a:pt x="1735" y="1350"/>
                  </a:cubicBezTo>
                  <a:cubicBezTo>
                    <a:pt x="2002" y="949"/>
                    <a:pt x="1869" y="382"/>
                    <a:pt x="1468" y="115"/>
                  </a:cubicBezTo>
                  <a:cubicBezTo>
                    <a:pt x="1324" y="37"/>
                    <a:pt x="1168" y="0"/>
                    <a:pt x="1015" y="0"/>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3" name="Google Shape;343;p12"/>
          <p:cNvGrpSpPr/>
          <p:nvPr/>
        </p:nvGrpSpPr>
        <p:grpSpPr>
          <a:xfrm>
            <a:off x="584059" y="4330657"/>
            <a:ext cx="519215" cy="537547"/>
            <a:chOff x="5483250" y="2213600"/>
            <a:chExt cx="309425" cy="320350"/>
          </a:xfrm>
        </p:grpSpPr>
        <p:sp>
          <p:nvSpPr>
            <p:cNvPr id="344" name="Google Shape;344;p12"/>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12"/>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12"/>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12"/>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12"/>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12"/>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12"/>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1" name="Google Shape;351;p12"/>
          <p:cNvGrpSpPr/>
          <p:nvPr/>
        </p:nvGrpSpPr>
        <p:grpSpPr>
          <a:xfrm>
            <a:off x="-5" y="11"/>
            <a:ext cx="1777173" cy="1129653"/>
            <a:chOff x="1808975" y="1423950"/>
            <a:chExt cx="1039100" cy="660500"/>
          </a:xfrm>
        </p:grpSpPr>
        <p:sp>
          <p:nvSpPr>
            <p:cNvPr id="352" name="Google Shape;352;p12"/>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12"/>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12"/>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12"/>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12"/>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12"/>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12"/>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12"/>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12"/>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1" name="Google Shape;361;p12"/>
          <p:cNvGrpSpPr/>
          <p:nvPr/>
        </p:nvGrpSpPr>
        <p:grpSpPr>
          <a:xfrm>
            <a:off x="8521588" y="2787276"/>
            <a:ext cx="323309" cy="321379"/>
            <a:chOff x="5303950" y="2812875"/>
            <a:chExt cx="192675" cy="191525"/>
          </a:xfrm>
        </p:grpSpPr>
        <p:sp>
          <p:nvSpPr>
            <p:cNvPr id="362" name="Google Shape;362;p12"/>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12"/>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12"/>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12"/>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12"/>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12"/>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12"/>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9" name="Google Shape;369;p12"/>
          <p:cNvGrpSpPr/>
          <p:nvPr/>
        </p:nvGrpSpPr>
        <p:grpSpPr>
          <a:xfrm rot="-5400201" flipH="1">
            <a:off x="4208499" y="4187155"/>
            <a:ext cx="778785" cy="1129653"/>
            <a:chOff x="1808975" y="1423950"/>
            <a:chExt cx="455350" cy="660500"/>
          </a:xfrm>
        </p:grpSpPr>
        <p:sp>
          <p:nvSpPr>
            <p:cNvPr id="370" name="Google Shape;370;p12"/>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12"/>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12"/>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12"/>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4" name="Google Shape;374;p12"/>
          <p:cNvGrpSpPr/>
          <p:nvPr/>
        </p:nvGrpSpPr>
        <p:grpSpPr>
          <a:xfrm rot="5400000">
            <a:off x="502929" y="3588477"/>
            <a:ext cx="323309" cy="321379"/>
            <a:chOff x="5303950" y="2812875"/>
            <a:chExt cx="192675" cy="191525"/>
          </a:xfrm>
        </p:grpSpPr>
        <p:sp>
          <p:nvSpPr>
            <p:cNvPr id="375" name="Google Shape;375;p12"/>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12"/>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12"/>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12"/>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12"/>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12"/>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12"/>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82"/>
        <p:cNvGrpSpPr/>
        <p:nvPr/>
      </p:nvGrpSpPr>
      <p:grpSpPr>
        <a:xfrm>
          <a:off x="0" y="0"/>
          <a:ext cx="0" cy="0"/>
          <a:chOff x="0" y="0"/>
          <a:chExt cx="0" cy="0"/>
        </a:xfrm>
      </p:grpSpPr>
      <p:sp>
        <p:nvSpPr>
          <p:cNvPr id="383" name="Google Shape;383;p13"/>
          <p:cNvSpPr txBox="1">
            <a:spLocks noGrp="1"/>
          </p:cNvSpPr>
          <p:nvPr>
            <p:ph type="subTitle" idx="1"/>
          </p:nvPr>
        </p:nvSpPr>
        <p:spPr>
          <a:xfrm>
            <a:off x="1084889" y="2248502"/>
            <a:ext cx="2103000" cy="63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84" name="Google Shape;384;p13"/>
          <p:cNvSpPr txBox="1">
            <a:spLocks noGrp="1"/>
          </p:cNvSpPr>
          <p:nvPr>
            <p:ph type="subTitle" idx="2"/>
          </p:nvPr>
        </p:nvSpPr>
        <p:spPr>
          <a:xfrm>
            <a:off x="3524445" y="2248476"/>
            <a:ext cx="2101800" cy="63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85" name="Google Shape;385;p13"/>
          <p:cNvSpPr txBox="1">
            <a:spLocks noGrp="1"/>
          </p:cNvSpPr>
          <p:nvPr>
            <p:ph type="subTitle" idx="3"/>
          </p:nvPr>
        </p:nvSpPr>
        <p:spPr>
          <a:xfrm>
            <a:off x="1084889" y="3646328"/>
            <a:ext cx="2103000" cy="63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86" name="Google Shape;386;p13"/>
          <p:cNvSpPr txBox="1">
            <a:spLocks noGrp="1"/>
          </p:cNvSpPr>
          <p:nvPr>
            <p:ph type="subTitle" idx="4"/>
          </p:nvPr>
        </p:nvSpPr>
        <p:spPr>
          <a:xfrm>
            <a:off x="3524145" y="3646327"/>
            <a:ext cx="2102400" cy="63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87" name="Google Shape;387;p13"/>
          <p:cNvSpPr txBox="1">
            <a:spLocks noGrp="1"/>
          </p:cNvSpPr>
          <p:nvPr>
            <p:ph type="subTitle" idx="5"/>
          </p:nvPr>
        </p:nvSpPr>
        <p:spPr>
          <a:xfrm>
            <a:off x="5966209" y="2248476"/>
            <a:ext cx="2103000" cy="63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88" name="Google Shape;388;p13"/>
          <p:cNvSpPr txBox="1">
            <a:spLocks noGrp="1"/>
          </p:cNvSpPr>
          <p:nvPr>
            <p:ph type="subTitle" idx="6"/>
          </p:nvPr>
        </p:nvSpPr>
        <p:spPr>
          <a:xfrm>
            <a:off x="5966209" y="3646327"/>
            <a:ext cx="2103000" cy="63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89" name="Google Shape;389;p13"/>
          <p:cNvSpPr txBox="1">
            <a:spLocks noGrp="1"/>
          </p:cNvSpPr>
          <p:nvPr>
            <p:ph type="subTitle" idx="7"/>
          </p:nvPr>
        </p:nvSpPr>
        <p:spPr>
          <a:xfrm>
            <a:off x="1085183" y="1656469"/>
            <a:ext cx="2102400" cy="728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90" name="Google Shape;390;p13"/>
          <p:cNvSpPr txBox="1">
            <a:spLocks noGrp="1"/>
          </p:cNvSpPr>
          <p:nvPr>
            <p:ph type="subTitle" idx="8"/>
          </p:nvPr>
        </p:nvSpPr>
        <p:spPr>
          <a:xfrm>
            <a:off x="3523841" y="1656420"/>
            <a:ext cx="2103000" cy="728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91" name="Google Shape;391;p13"/>
          <p:cNvSpPr txBox="1">
            <a:spLocks noGrp="1"/>
          </p:cNvSpPr>
          <p:nvPr>
            <p:ph type="subTitle" idx="9"/>
          </p:nvPr>
        </p:nvSpPr>
        <p:spPr>
          <a:xfrm>
            <a:off x="5966206" y="1656420"/>
            <a:ext cx="2103000" cy="728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92" name="Google Shape;392;p13"/>
          <p:cNvSpPr txBox="1">
            <a:spLocks noGrp="1"/>
          </p:cNvSpPr>
          <p:nvPr>
            <p:ph type="subTitle" idx="13"/>
          </p:nvPr>
        </p:nvSpPr>
        <p:spPr>
          <a:xfrm>
            <a:off x="1085183" y="3053099"/>
            <a:ext cx="2102400" cy="728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93" name="Google Shape;393;p13"/>
          <p:cNvSpPr txBox="1">
            <a:spLocks noGrp="1"/>
          </p:cNvSpPr>
          <p:nvPr>
            <p:ph type="subTitle" idx="14"/>
          </p:nvPr>
        </p:nvSpPr>
        <p:spPr>
          <a:xfrm>
            <a:off x="3523841" y="3053092"/>
            <a:ext cx="2103000" cy="728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94" name="Google Shape;394;p13"/>
          <p:cNvSpPr txBox="1">
            <a:spLocks noGrp="1"/>
          </p:cNvSpPr>
          <p:nvPr>
            <p:ph type="subTitle" idx="15"/>
          </p:nvPr>
        </p:nvSpPr>
        <p:spPr>
          <a:xfrm>
            <a:off x="5966206" y="3053092"/>
            <a:ext cx="2103000" cy="728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95" name="Google Shape;395;p13"/>
          <p:cNvSpPr txBox="1">
            <a:spLocks noGrp="1"/>
          </p:cNvSpPr>
          <p:nvPr>
            <p:ph type="title"/>
          </p:nvPr>
        </p:nvSpPr>
        <p:spPr>
          <a:xfrm>
            <a:off x="777963" y="539500"/>
            <a:ext cx="758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396" name="Google Shape;396;p13"/>
          <p:cNvGrpSpPr/>
          <p:nvPr/>
        </p:nvGrpSpPr>
        <p:grpSpPr>
          <a:xfrm rot="-900016" flipH="1">
            <a:off x="157669" y="4166226"/>
            <a:ext cx="696906" cy="721321"/>
            <a:chOff x="4816100" y="2420500"/>
            <a:chExt cx="415325" cy="429875"/>
          </a:xfrm>
        </p:grpSpPr>
        <p:sp>
          <p:nvSpPr>
            <p:cNvPr id="397" name="Google Shape;397;p13"/>
            <p:cNvSpPr/>
            <p:nvPr/>
          </p:nvSpPr>
          <p:spPr>
            <a:xfrm>
              <a:off x="5046275" y="2613975"/>
              <a:ext cx="141800" cy="45900"/>
            </a:xfrm>
            <a:custGeom>
              <a:avLst/>
              <a:gdLst/>
              <a:ahLst/>
              <a:cxnLst/>
              <a:rect l="l" t="t" r="r" b="b"/>
              <a:pathLst>
                <a:path w="5672" h="1836" fill="none" extrusionOk="0">
                  <a:moveTo>
                    <a:pt x="0" y="1835"/>
                  </a:moveTo>
                  <a:lnTo>
                    <a:pt x="5671"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13"/>
            <p:cNvSpPr/>
            <p:nvPr/>
          </p:nvSpPr>
          <p:spPr>
            <a:xfrm>
              <a:off x="4884500" y="2715725"/>
              <a:ext cx="26700" cy="104250"/>
            </a:xfrm>
            <a:custGeom>
              <a:avLst/>
              <a:gdLst/>
              <a:ahLst/>
              <a:cxnLst/>
              <a:rect l="l" t="t" r="r" b="b"/>
              <a:pathLst>
                <a:path w="1068" h="4170" fill="none" extrusionOk="0">
                  <a:moveTo>
                    <a:pt x="1068" y="0"/>
                  </a:moveTo>
                  <a:lnTo>
                    <a:pt x="0" y="417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 name="Google Shape;399;p13"/>
            <p:cNvSpPr/>
            <p:nvPr/>
          </p:nvSpPr>
          <p:spPr>
            <a:xfrm>
              <a:off x="4846975" y="2451375"/>
              <a:ext cx="55050" cy="138450"/>
            </a:xfrm>
            <a:custGeom>
              <a:avLst/>
              <a:gdLst/>
              <a:ahLst/>
              <a:cxnLst/>
              <a:rect l="l" t="t" r="r" b="b"/>
              <a:pathLst>
                <a:path w="2202" h="5538" fill="none" extrusionOk="0">
                  <a:moveTo>
                    <a:pt x="2202" y="5537"/>
                  </a:moveTo>
                  <a:lnTo>
                    <a:pt x="0" y="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 name="Google Shape;400;p13"/>
            <p:cNvSpPr/>
            <p:nvPr/>
          </p:nvSpPr>
          <p:spPr>
            <a:xfrm>
              <a:off x="4850300" y="2556150"/>
              <a:ext cx="214350" cy="193250"/>
            </a:xfrm>
            <a:custGeom>
              <a:avLst/>
              <a:gdLst/>
              <a:ahLst/>
              <a:cxnLst/>
              <a:rect l="l" t="t" r="r" b="b"/>
              <a:pathLst>
                <a:path w="8574" h="7730" extrusionOk="0">
                  <a:moveTo>
                    <a:pt x="4268" y="0"/>
                  </a:moveTo>
                  <a:cubicBezTo>
                    <a:pt x="3228" y="0"/>
                    <a:pt x="2192" y="419"/>
                    <a:pt x="1435" y="1246"/>
                  </a:cubicBezTo>
                  <a:cubicBezTo>
                    <a:pt x="1" y="2814"/>
                    <a:pt x="101" y="5249"/>
                    <a:pt x="1668" y="6717"/>
                  </a:cubicBezTo>
                  <a:cubicBezTo>
                    <a:pt x="2409" y="7394"/>
                    <a:pt x="3343" y="7729"/>
                    <a:pt x="4273" y="7729"/>
                  </a:cubicBezTo>
                  <a:cubicBezTo>
                    <a:pt x="5313" y="7729"/>
                    <a:pt x="6349" y="7311"/>
                    <a:pt x="7106" y="6483"/>
                  </a:cubicBezTo>
                  <a:cubicBezTo>
                    <a:pt x="8573" y="4916"/>
                    <a:pt x="8473" y="2480"/>
                    <a:pt x="6872" y="1013"/>
                  </a:cubicBezTo>
                  <a:cubicBezTo>
                    <a:pt x="6132" y="335"/>
                    <a:pt x="5198" y="0"/>
                    <a:pt x="426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13"/>
            <p:cNvSpPr/>
            <p:nvPr/>
          </p:nvSpPr>
          <p:spPr>
            <a:xfrm>
              <a:off x="4816100" y="2420500"/>
              <a:ext cx="61750" cy="61750"/>
            </a:xfrm>
            <a:custGeom>
              <a:avLst/>
              <a:gdLst/>
              <a:ahLst/>
              <a:cxnLst/>
              <a:rect l="l" t="t" r="r" b="b"/>
              <a:pathLst>
                <a:path w="2470" h="2470" extrusionOk="0">
                  <a:moveTo>
                    <a:pt x="1235" y="1"/>
                  </a:moveTo>
                  <a:cubicBezTo>
                    <a:pt x="568" y="1"/>
                    <a:pt x="1" y="535"/>
                    <a:pt x="1" y="1235"/>
                  </a:cubicBezTo>
                  <a:cubicBezTo>
                    <a:pt x="1" y="1902"/>
                    <a:pt x="568" y="2469"/>
                    <a:pt x="1235" y="2469"/>
                  </a:cubicBezTo>
                  <a:cubicBezTo>
                    <a:pt x="1936" y="2469"/>
                    <a:pt x="2469" y="1902"/>
                    <a:pt x="2469" y="1235"/>
                  </a:cubicBezTo>
                  <a:cubicBezTo>
                    <a:pt x="2469" y="535"/>
                    <a:pt x="1936"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13"/>
            <p:cNvSpPr/>
            <p:nvPr/>
          </p:nvSpPr>
          <p:spPr>
            <a:xfrm>
              <a:off x="5169700" y="2578950"/>
              <a:ext cx="61725" cy="61750"/>
            </a:xfrm>
            <a:custGeom>
              <a:avLst/>
              <a:gdLst/>
              <a:ahLst/>
              <a:cxnLst/>
              <a:rect l="l" t="t" r="r" b="b"/>
              <a:pathLst>
                <a:path w="2469" h="2470" extrusionOk="0">
                  <a:moveTo>
                    <a:pt x="1235" y="1"/>
                  </a:moveTo>
                  <a:cubicBezTo>
                    <a:pt x="534" y="1"/>
                    <a:pt x="0" y="568"/>
                    <a:pt x="0" y="1235"/>
                  </a:cubicBezTo>
                  <a:cubicBezTo>
                    <a:pt x="0" y="1935"/>
                    <a:pt x="534" y="2469"/>
                    <a:pt x="1235" y="2469"/>
                  </a:cubicBezTo>
                  <a:cubicBezTo>
                    <a:pt x="1902" y="2469"/>
                    <a:pt x="2469" y="1935"/>
                    <a:pt x="2469" y="1235"/>
                  </a:cubicBezTo>
                  <a:cubicBezTo>
                    <a:pt x="2469" y="568"/>
                    <a:pt x="1902"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13"/>
            <p:cNvSpPr/>
            <p:nvPr/>
          </p:nvSpPr>
          <p:spPr>
            <a:xfrm>
              <a:off x="4857800" y="2806250"/>
              <a:ext cx="50075" cy="44125"/>
            </a:xfrm>
            <a:custGeom>
              <a:avLst/>
              <a:gdLst/>
              <a:ahLst/>
              <a:cxnLst/>
              <a:rect l="l" t="t" r="r" b="b"/>
              <a:pathLst>
                <a:path w="2003" h="1765" extrusionOk="0">
                  <a:moveTo>
                    <a:pt x="1015" y="0"/>
                  </a:moveTo>
                  <a:cubicBezTo>
                    <a:pt x="709" y="0"/>
                    <a:pt x="412" y="149"/>
                    <a:pt x="234" y="416"/>
                  </a:cubicBezTo>
                  <a:cubicBezTo>
                    <a:pt x="1" y="816"/>
                    <a:pt x="101" y="1383"/>
                    <a:pt x="534" y="1650"/>
                  </a:cubicBezTo>
                  <a:cubicBezTo>
                    <a:pt x="668" y="1728"/>
                    <a:pt x="820" y="1765"/>
                    <a:pt x="972" y="1765"/>
                  </a:cubicBezTo>
                  <a:cubicBezTo>
                    <a:pt x="1276" y="1765"/>
                    <a:pt x="1580" y="1616"/>
                    <a:pt x="1735" y="1350"/>
                  </a:cubicBezTo>
                  <a:cubicBezTo>
                    <a:pt x="2002" y="949"/>
                    <a:pt x="1869" y="382"/>
                    <a:pt x="1468" y="115"/>
                  </a:cubicBezTo>
                  <a:cubicBezTo>
                    <a:pt x="1324" y="37"/>
                    <a:pt x="1168" y="0"/>
                    <a:pt x="1015" y="0"/>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4" name="Google Shape;404;p13"/>
          <p:cNvGrpSpPr/>
          <p:nvPr/>
        </p:nvGrpSpPr>
        <p:grpSpPr>
          <a:xfrm flipH="1">
            <a:off x="8454545" y="4258119"/>
            <a:ext cx="519215" cy="537547"/>
            <a:chOff x="5483250" y="2213600"/>
            <a:chExt cx="309425" cy="320350"/>
          </a:xfrm>
        </p:grpSpPr>
        <p:sp>
          <p:nvSpPr>
            <p:cNvPr id="405" name="Google Shape;405;p13"/>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13"/>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13"/>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 name="Google Shape;408;p13"/>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 name="Google Shape;409;p13"/>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13"/>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13"/>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2"/>
        <p:cNvGrpSpPr/>
        <p:nvPr/>
      </p:nvGrpSpPr>
      <p:grpSpPr>
        <a:xfrm>
          <a:off x="0" y="0"/>
          <a:ext cx="0" cy="0"/>
          <a:chOff x="0" y="0"/>
          <a:chExt cx="0" cy="0"/>
        </a:xfrm>
      </p:grpSpPr>
      <p:sp>
        <p:nvSpPr>
          <p:cNvPr id="413" name="Google Shape;413;p14"/>
          <p:cNvSpPr txBox="1">
            <a:spLocks noGrp="1"/>
          </p:cNvSpPr>
          <p:nvPr>
            <p:ph type="subTitle" idx="1"/>
          </p:nvPr>
        </p:nvSpPr>
        <p:spPr>
          <a:xfrm>
            <a:off x="4207575" y="1999150"/>
            <a:ext cx="3979500" cy="1979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1600"/>
              <a:buFont typeface="Nunito Light"/>
              <a:buChar char="●"/>
              <a:defRPr/>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0"/>
              </a:spcBef>
              <a:spcAft>
                <a:spcPts val="0"/>
              </a:spcAft>
              <a:buClr>
                <a:srgbClr val="E76A28"/>
              </a:buClr>
              <a:buSzPts val="1500"/>
              <a:buFont typeface="Nunito Light"/>
              <a:buChar char="■"/>
              <a:defRPr/>
            </a:lvl3pPr>
            <a:lvl4pPr lvl="3" algn="ctr">
              <a:lnSpc>
                <a:spcPct val="100000"/>
              </a:lnSpc>
              <a:spcBef>
                <a:spcPts val="0"/>
              </a:spcBef>
              <a:spcAft>
                <a:spcPts val="0"/>
              </a:spcAft>
              <a:buClr>
                <a:srgbClr val="E76A28"/>
              </a:buClr>
              <a:buSzPts val="1500"/>
              <a:buFont typeface="Nunito Light"/>
              <a:buChar char="●"/>
              <a:defRPr/>
            </a:lvl4pPr>
            <a:lvl5pPr lvl="4" algn="ctr">
              <a:lnSpc>
                <a:spcPct val="100000"/>
              </a:lnSpc>
              <a:spcBef>
                <a:spcPts val="0"/>
              </a:spcBef>
              <a:spcAft>
                <a:spcPts val="0"/>
              </a:spcAft>
              <a:buClr>
                <a:srgbClr val="E76A28"/>
              </a:buClr>
              <a:buSzPts val="1400"/>
              <a:buFont typeface="Nunito Light"/>
              <a:buChar char="○"/>
              <a:defRPr/>
            </a:lvl5pPr>
            <a:lvl6pPr lvl="5" algn="ctr">
              <a:lnSpc>
                <a:spcPct val="100000"/>
              </a:lnSpc>
              <a:spcBef>
                <a:spcPts val="0"/>
              </a:spcBef>
              <a:spcAft>
                <a:spcPts val="0"/>
              </a:spcAft>
              <a:buClr>
                <a:srgbClr val="999999"/>
              </a:buClr>
              <a:buSzPts val="1400"/>
              <a:buFont typeface="Nunito Light"/>
              <a:buChar char="■"/>
              <a:defRPr/>
            </a:lvl6pPr>
            <a:lvl7pPr lvl="6" algn="ctr">
              <a:lnSpc>
                <a:spcPct val="100000"/>
              </a:lnSpc>
              <a:spcBef>
                <a:spcPts val="0"/>
              </a:spcBef>
              <a:spcAft>
                <a:spcPts val="0"/>
              </a:spcAft>
              <a:buClr>
                <a:srgbClr val="999999"/>
              </a:buClr>
              <a:buSzPts val="1300"/>
              <a:buFont typeface="Nunito Light"/>
              <a:buChar char="●"/>
              <a:defRPr/>
            </a:lvl7pPr>
            <a:lvl8pPr lvl="7" algn="ctr">
              <a:lnSpc>
                <a:spcPct val="100000"/>
              </a:lnSpc>
              <a:spcBef>
                <a:spcPts val="0"/>
              </a:spcBef>
              <a:spcAft>
                <a:spcPts val="0"/>
              </a:spcAft>
              <a:buClr>
                <a:srgbClr val="999999"/>
              </a:buClr>
              <a:buSzPts val="1300"/>
              <a:buFont typeface="Nunito Light"/>
              <a:buChar char="○"/>
              <a:defRPr/>
            </a:lvl8pPr>
            <a:lvl9pPr lvl="8" algn="ctr">
              <a:lnSpc>
                <a:spcPct val="100000"/>
              </a:lnSpc>
              <a:spcBef>
                <a:spcPts val="0"/>
              </a:spcBef>
              <a:spcAft>
                <a:spcPts val="0"/>
              </a:spcAft>
              <a:buClr>
                <a:srgbClr val="999999"/>
              </a:buClr>
              <a:buSzPts val="1400"/>
              <a:buFont typeface="Nunito Light"/>
              <a:buChar char="■"/>
              <a:defRPr/>
            </a:lvl9pPr>
          </a:lstStyle>
          <a:p>
            <a:endParaRPr/>
          </a:p>
        </p:txBody>
      </p:sp>
      <p:sp>
        <p:nvSpPr>
          <p:cNvPr id="414" name="Google Shape;414;p14"/>
          <p:cNvSpPr txBox="1">
            <a:spLocks noGrp="1"/>
          </p:cNvSpPr>
          <p:nvPr>
            <p:ph type="title"/>
          </p:nvPr>
        </p:nvSpPr>
        <p:spPr>
          <a:xfrm>
            <a:off x="777963" y="539500"/>
            <a:ext cx="758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415" name="Google Shape;415;p14"/>
          <p:cNvSpPr>
            <a:spLocks noGrp="1"/>
          </p:cNvSpPr>
          <p:nvPr>
            <p:ph type="pic" idx="2"/>
          </p:nvPr>
        </p:nvSpPr>
        <p:spPr>
          <a:xfrm>
            <a:off x="952425" y="1630100"/>
            <a:ext cx="2717700" cy="2717700"/>
          </a:xfrm>
          <a:prstGeom prst="hexagon">
            <a:avLst>
              <a:gd name="adj" fmla="val 25000"/>
              <a:gd name="vf" fmla="val 115470"/>
            </a:avLst>
          </a:prstGeom>
          <a:noFill/>
          <a:ln>
            <a:noFill/>
          </a:ln>
        </p:spPr>
      </p:sp>
      <p:grpSp>
        <p:nvGrpSpPr>
          <p:cNvPr id="416" name="Google Shape;416;p14"/>
          <p:cNvGrpSpPr/>
          <p:nvPr/>
        </p:nvGrpSpPr>
        <p:grpSpPr>
          <a:xfrm>
            <a:off x="-5" y="11"/>
            <a:ext cx="778785" cy="1129653"/>
            <a:chOff x="1808975" y="1423950"/>
            <a:chExt cx="455350" cy="660500"/>
          </a:xfrm>
        </p:grpSpPr>
        <p:sp>
          <p:nvSpPr>
            <p:cNvPr id="417" name="Google Shape;417;p14"/>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14"/>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14"/>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14"/>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1" name="Google Shape;421;p14"/>
          <p:cNvGrpSpPr/>
          <p:nvPr/>
        </p:nvGrpSpPr>
        <p:grpSpPr>
          <a:xfrm>
            <a:off x="3558238" y="4495276"/>
            <a:ext cx="323309" cy="321379"/>
            <a:chOff x="5303950" y="2812875"/>
            <a:chExt cx="192675" cy="191525"/>
          </a:xfrm>
        </p:grpSpPr>
        <p:sp>
          <p:nvSpPr>
            <p:cNvPr id="422" name="Google Shape;422;p14"/>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14"/>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14"/>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14"/>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14"/>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14"/>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14"/>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9" name="Google Shape;429;p14"/>
          <p:cNvGrpSpPr/>
          <p:nvPr/>
        </p:nvGrpSpPr>
        <p:grpSpPr>
          <a:xfrm>
            <a:off x="8171171" y="4330657"/>
            <a:ext cx="519215" cy="537547"/>
            <a:chOff x="5483250" y="2213600"/>
            <a:chExt cx="309425" cy="320350"/>
          </a:xfrm>
        </p:grpSpPr>
        <p:sp>
          <p:nvSpPr>
            <p:cNvPr id="430" name="Google Shape;430;p14"/>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14"/>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14"/>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14"/>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14"/>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14"/>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14"/>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7"/>
        <p:cNvGrpSpPr/>
        <p:nvPr/>
      </p:nvGrpSpPr>
      <p:grpSpPr>
        <a:xfrm>
          <a:off x="0" y="0"/>
          <a:ext cx="0" cy="0"/>
          <a:chOff x="0" y="0"/>
          <a:chExt cx="0" cy="0"/>
        </a:xfrm>
      </p:grpSpPr>
      <p:sp>
        <p:nvSpPr>
          <p:cNvPr id="438" name="Google Shape;438;p15"/>
          <p:cNvSpPr txBox="1">
            <a:spLocks noGrp="1"/>
          </p:cNvSpPr>
          <p:nvPr>
            <p:ph type="title"/>
          </p:nvPr>
        </p:nvSpPr>
        <p:spPr>
          <a:xfrm>
            <a:off x="3888000" y="1514850"/>
            <a:ext cx="4542900" cy="2113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7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grpSp>
        <p:nvGrpSpPr>
          <p:cNvPr id="439" name="Google Shape;439;p15"/>
          <p:cNvGrpSpPr/>
          <p:nvPr/>
        </p:nvGrpSpPr>
        <p:grpSpPr>
          <a:xfrm flipH="1">
            <a:off x="3888002" y="4229232"/>
            <a:ext cx="519215" cy="537547"/>
            <a:chOff x="5483250" y="2213600"/>
            <a:chExt cx="309425" cy="320350"/>
          </a:xfrm>
        </p:grpSpPr>
        <p:sp>
          <p:nvSpPr>
            <p:cNvPr id="440" name="Google Shape;440;p15"/>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p15"/>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15"/>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15"/>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15"/>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15"/>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15"/>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7" name="Google Shape;447;p15"/>
          <p:cNvGrpSpPr/>
          <p:nvPr/>
        </p:nvGrpSpPr>
        <p:grpSpPr>
          <a:xfrm flipH="1">
            <a:off x="476979" y="404151"/>
            <a:ext cx="323309" cy="321379"/>
            <a:chOff x="5303950" y="2812875"/>
            <a:chExt cx="192675" cy="191525"/>
          </a:xfrm>
        </p:grpSpPr>
        <p:sp>
          <p:nvSpPr>
            <p:cNvPr id="448" name="Google Shape;448;p15"/>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15"/>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15"/>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15"/>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15"/>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15"/>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15"/>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55"/>
        <p:cNvGrpSpPr/>
        <p:nvPr/>
      </p:nvGrpSpPr>
      <p:grpSpPr>
        <a:xfrm>
          <a:off x="0" y="0"/>
          <a:ext cx="0" cy="0"/>
          <a:chOff x="0" y="0"/>
          <a:chExt cx="0" cy="0"/>
        </a:xfrm>
      </p:grpSpPr>
      <p:sp>
        <p:nvSpPr>
          <p:cNvPr id="456" name="Google Shape;456;p16"/>
          <p:cNvSpPr txBox="1">
            <a:spLocks noGrp="1"/>
          </p:cNvSpPr>
          <p:nvPr>
            <p:ph type="subTitle" idx="1"/>
          </p:nvPr>
        </p:nvSpPr>
        <p:spPr>
          <a:xfrm>
            <a:off x="4976650" y="3019642"/>
            <a:ext cx="2772000" cy="1033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57" name="Google Shape;457;p16"/>
          <p:cNvSpPr txBox="1">
            <a:spLocks noGrp="1"/>
          </p:cNvSpPr>
          <p:nvPr>
            <p:ph type="subTitle" idx="2"/>
          </p:nvPr>
        </p:nvSpPr>
        <p:spPr>
          <a:xfrm>
            <a:off x="1393575" y="3019642"/>
            <a:ext cx="2772000" cy="1033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58" name="Google Shape;458;p16"/>
          <p:cNvSpPr txBox="1">
            <a:spLocks noGrp="1"/>
          </p:cNvSpPr>
          <p:nvPr>
            <p:ph type="subTitle" idx="3"/>
          </p:nvPr>
        </p:nvSpPr>
        <p:spPr>
          <a:xfrm>
            <a:off x="1393585" y="2599025"/>
            <a:ext cx="2772000" cy="558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59" name="Google Shape;459;p16"/>
          <p:cNvSpPr txBox="1">
            <a:spLocks noGrp="1"/>
          </p:cNvSpPr>
          <p:nvPr>
            <p:ph type="subTitle" idx="4"/>
          </p:nvPr>
        </p:nvSpPr>
        <p:spPr>
          <a:xfrm>
            <a:off x="4976662" y="2599025"/>
            <a:ext cx="2772000" cy="558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60" name="Google Shape;460;p16"/>
          <p:cNvSpPr txBox="1">
            <a:spLocks noGrp="1"/>
          </p:cNvSpPr>
          <p:nvPr>
            <p:ph type="title"/>
          </p:nvPr>
        </p:nvSpPr>
        <p:spPr>
          <a:xfrm>
            <a:off x="777963" y="539500"/>
            <a:ext cx="758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461" name="Google Shape;461;p16"/>
          <p:cNvGrpSpPr/>
          <p:nvPr/>
        </p:nvGrpSpPr>
        <p:grpSpPr>
          <a:xfrm rot="-5400201" flipH="1">
            <a:off x="8110131" y="4090124"/>
            <a:ext cx="977052" cy="1129653"/>
            <a:chOff x="2276800" y="1423950"/>
            <a:chExt cx="571275" cy="660500"/>
          </a:xfrm>
        </p:grpSpPr>
        <p:sp>
          <p:nvSpPr>
            <p:cNvPr id="462" name="Google Shape;462;p16"/>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16"/>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16"/>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16"/>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16"/>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7" name="Google Shape;467;p16"/>
          <p:cNvGrpSpPr/>
          <p:nvPr/>
        </p:nvGrpSpPr>
        <p:grpSpPr>
          <a:xfrm>
            <a:off x="258759" y="1630257"/>
            <a:ext cx="519215" cy="537547"/>
            <a:chOff x="5483250" y="2213600"/>
            <a:chExt cx="309425" cy="320350"/>
          </a:xfrm>
        </p:grpSpPr>
        <p:sp>
          <p:nvSpPr>
            <p:cNvPr id="468" name="Google Shape;468;p16"/>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16"/>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16"/>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16"/>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16"/>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16"/>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16"/>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5" name="Google Shape;475;p16"/>
          <p:cNvGrpSpPr/>
          <p:nvPr/>
        </p:nvGrpSpPr>
        <p:grpSpPr>
          <a:xfrm>
            <a:off x="8512313" y="1630251"/>
            <a:ext cx="323309" cy="321379"/>
            <a:chOff x="5303950" y="2812875"/>
            <a:chExt cx="192675" cy="191525"/>
          </a:xfrm>
        </p:grpSpPr>
        <p:sp>
          <p:nvSpPr>
            <p:cNvPr id="476" name="Google Shape;476;p16"/>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16"/>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16"/>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16"/>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16"/>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16"/>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16"/>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3" name="Google Shape;483;p16"/>
          <p:cNvGrpSpPr/>
          <p:nvPr/>
        </p:nvGrpSpPr>
        <p:grpSpPr>
          <a:xfrm flipH="1">
            <a:off x="-3" y="4034598"/>
            <a:ext cx="977052" cy="1129653"/>
            <a:chOff x="2276800" y="1423950"/>
            <a:chExt cx="571275" cy="660500"/>
          </a:xfrm>
        </p:grpSpPr>
        <p:sp>
          <p:nvSpPr>
            <p:cNvPr id="484" name="Google Shape;484;p16"/>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16"/>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16"/>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16"/>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16"/>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489"/>
        <p:cNvGrpSpPr/>
        <p:nvPr/>
      </p:nvGrpSpPr>
      <p:grpSpPr>
        <a:xfrm>
          <a:off x="0" y="0"/>
          <a:ext cx="0" cy="0"/>
          <a:chOff x="0" y="0"/>
          <a:chExt cx="0" cy="0"/>
        </a:xfrm>
      </p:grpSpPr>
      <p:sp>
        <p:nvSpPr>
          <p:cNvPr id="490" name="Google Shape;490;p17"/>
          <p:cNvSpPr txBox="1">
            <a:spLocks noGrp="1"/>
          </p:cNvSpPr>
          <p:nvPr>
            <p:ph type="title"/>
          </p:nvPr>
        </p:nvSpPr>
        <p:spPr>
          <a:xfrm>
            <a:off x="887245" y="899088"/>
            <a:ext cx="2860800" cy="2103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491" name="Google Shape;491;p17"/>
          <p:cNvSpPr txBox="1">
            <a:spLocks noGrp="1"/>
          </p:cNvSpPr>
          <p:nvPr>
            <p:ph type="subTitle" idx="1"/>
          </p:nvPr>
        </p:nvSpPr>
        <p:spPr>
          <a:xfrm>
            <a:off x="885795" y="3078913"/>
            <a:ext cx="2863800" cy="11655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92" name="Google Shape;492;p17"/>
          <p:cNvSpPr>
            <a:spLocks noGrp="1"/>
          </p:cNvSpPr>
          <p:nvPr>
            <p:ph type="pic" idx="2"/>
          </p:nvPr>
        </p:nvSpPr>
        <p:spPr>
          <a:xfrm>
            <a:off x="4493916" y="690425"/>
            <a:ext cx="3762600" cy="3762600"/>
          </a:xfrm>
          <a:prstGeom prst="hexagon">
            <a:avLst>
              <a:gd name="adj" fmla="val 25000"/>
              <a:gd name="vf" fmla="val 115470"/>
            </a:avLst>
          </a:prstGeom>
          <a:noFill/>
          <a:ln>
            <a:noFill/>
          </a:ln>
        </p:spPr>
      </p:sp>
      <p:grpSp>
        <p:nvGrpSpPr>
          <p:cNvPr id="493" name="Google Shape;493;p17"/>
          <p:cNvGrpSpPr/>
          <p:nvPr/>
        </p:nvGrpSpPr>
        <p:grpSpPr>
          <a:xfrm flipH="1">
            <a:off x="8392999" y="11"/>
            <a:ext cx="778785" cy="1129653"/>
            <a:chOff x="1808975" y="1423950"/>
            <a:chExt cx="455350" cy="660500"/>
          </a:xfrm>
        </p:grpSpPr>
        <p:sp>
          <p:nvSpPr>
            <p:cNvPr id="494" name="Google Shape;494;p17"/>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17"/>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17"/>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17"/>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8" name="Google Shape;498;p17"/>
          <p:cNvGrpSpPr/>
          <p:nvPr/>
        </p:nvGrpSpPr>
        <p:grpSpPr>
          <a:xfrm flipH="1">
            <a:off x="326870" y="4438738"/>
            <a:ext cx="323309" cy="321379"/>
            <a:chOff x="5303950" y="2812875"/>
            <a:chExt cx="192675" cy="191525"/>
          </a:xfrm>
        </p:grpSpPr>
        <p:sp>
          <p:nvSpPr>
            <p:cNvPr id="499" name="Google Shape;499;p17"/>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17"/>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17"/>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17"/>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17"/>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17"/>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17"/>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6" name="Google Shape;506;p17"/>
          <p:cNvGrpSpPr/>
          <p:nvPr/>
        </p:nvGrpSpPr>
        <p:grpSpPr>
          <a:xfrm flipH="1">
            <a:off x="-5" y="11"/>
            <a:ext cx="977052" cy="1129653"/>
            <a:chOff x="2276800" y="1423950"/>
            <a:chExt cx="571275" cy="660500"/>
          </a:xfrm>
        </p:grpSpPr>
        <p:sp>
          <p:nvSpPr>
            <p:cNvPr id="507" name="Google Shape;507;p17"/>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17"/>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17"/>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17"/>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17"/>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2" name="Google Shape;512;p17"/>
          <p:cNvGrpSpPr/>
          <p:nvPr/>
        </p:nvGrpSpPr>
        <p:grpSpPr>
          <a:xfrm flipH="1">
            <a:off x="8256518" y="4164732"/>
            <a:ext cx="519215" cy="537547"/>
            <a:chOff x="5483250" y="2213600"/>
            <a:chExt cx="309425" cy="320350"/>
          </a:xfrm>
        </p:grpSpPr>
        <p:sp>
          <p:nvSpPr>
            <p:cNvPr id="513" name="Google Shape;513;p17"/>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17"/>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17"/>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17"/>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17"/>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17"/>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17"/>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8">
  <p:cSld name="Title only 8">
    <p:spTree>
      <p:nvGrpSpPr>
        <p:cNvPr id="1" name="Shape 520"/>
        <p:cNvGrpSpPr/>
        <p:nvPr/>
      </p:nvGrpSpPr>
      <p:grpSpPr>
        <a:xfrm>
          <a:off x="0" y="0"/>
          <a:ext cx="0" cy="0"/>
          <a:chOff x="0" y="0"/>
          <a:chExt cx="0" cy="0"/>
        </a:xfrm>
      </p:grpSpPr>
      <p:sp>
        <p:nvSpPr>
          <p:cNvPr id="521" name="Google Shape;521;p18"/>
          <p:cNvSpPr txBox="1">
            <a:spLocks noGrp="1"/>
          </p:cNvSpPr>
          <p:nvPr>
            <p:ph type="title"/>
          </p:nvPr>
        </p:nvSpPr>
        <p:spPr>
          <a:xfrm>
            <a:off x="777963" y="539500"/>
            <a:ext cx="758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522" name="Google Shape;522;p18"/>
          <p:cNvGrpSpPr/>
          <p:nvPr/>
        </p:nvGrpSpPr>
        <p:grpSpPr>
          <a:xfrm>
            <a:off x="8555988" y="1112201"/>
            <a:ext cx="323309" cy="321379"/>
            <a:chOff x="5303950" y="2812875"/>
            <a:chExt cx="192675" cy="191525"/>
          </a:xfrm>
        </p:grpSpPr>
        <p:sp>
          <p:nvSpPr>
            <p:cNvPr id="523" name="Google Shape;523;p18"/>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18"/>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18"/>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18"/>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 name="Google Shape;527;p18"/>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 name="Google Shape;528;p18"/>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18"/>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0" name="Google Shape;530;p18"/>
          <p:cNvGrpSpPr/>
          <p:nvPr/>
        </p:nvGrpSpPr>
        <p:grpSpPr>
          <a:xfrm>
            <a:off x="8366184" y="4385132"/>
            <a:ext cx="519215" cy="537547"/>
            <a:chOff x="5483250" y="2213600"/>
            <a:chExt cx="309425" cy="320350"/>
          </a:xfrm>
        </p:grpSpPr>
        <p:sp>
          <p:nvSpPr>
            <p:cNvPr id="531" name="Google Shape;531;p18"/>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18"/>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18"/>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18"/>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18"/>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18"/>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18"/>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8" name="Google Shape;538;p18"/>
          <p:cNvGrpSpPr/>
          <p:nvPr/>
        </p:nvGrpSpPr>
        <p:grpSpPr>
          <a:xfrm>
            <a:off x="-5" y="4013836"/>
            <a:ext cx="778785" cy="1129653"/>
            <a:chOff x="1808975" y="1423950"/>
            <a:chExt cx="455350" cy="660500"/>
          </a:xfrm>
        </p:grpSpPr>
        <p:sp>
          <p:nvSpPr>
            <p:cNvPr id="539" name="Google Shape;539;p18"/>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18"/>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18"/>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18"/>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43"/>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44"/>
        <p:cNvGrpSpPr/>
        <p:nvPr/>
      </p:nvGrpSpPr>
      <p:grpSpPr>
        <a:xfrm>
          <a:off x="0" y="0"/>
          <a:ext cx="0" cy="0"/>
          <a:chOff x="0" y="0"/>
          <a:chExt cx="0" cy="0"/>
        </a:xfrm>
      </p:grpSpPr>
      <p:grpSp>
        <p:nvGrpSpPr>
          <p:cNvPr id="545" name="Google Shape;545;p20"/>
          <p:cNvGrpSpPr/>
          <p:nvPr/>
        </p:nvGrpSpPr>
        <p:grpSpPr>
          <a:xfrm rot="-5399799">
            <a:off x="8110131" y="-65285"/>
            <a:ext cx="977052" cy="1129653"/>
            <a:chOff x="2276800" y="1423950"/>
            <a:chExt cx="571275" cy="660500"/>
          </a:xfrm>
        </p:grpSpPr>
        <p:sp>
          <p:nvSpPr>
            <p:cNvPr id="546" name="Google Shape;546;p20"/>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 name="Google Shape;547;p20"/>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20"/>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20"/>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 name="Google Shape;550;p20"/>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1" name="Google Shape;551;p20"/>
          <p:cNvGrpSpPr/>
          <p:nvPr/>
        </p:nvGrpSpPr>
        <p:grpSpPr>
          <a:xfrm rot="10800000" flipH="1">
            <a:off x="278259" y="3855313"/>
            <a:ext cx="519215" cy="537547"/>
            <a:chOff x="5483250" y="2213600"/>
            <a:chExt cx="309425" cy="320350"/>
          </a:xfrm>
        </p:grpSpPr>
        <p:sp>
          <p:nvSpPr>
            <p:cNvPr id="552" name="Google Shape;552;p20"/>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20"/>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20"/>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20"/>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20"/>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20"/>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20"/>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9" name="Google Shape;559;p20"/>
          <p:cNvGrpSpPr/>
          <p:nvPr/>
        </p:nvGrpSpPr>
        <p:grpSpPr>
          <a:xfrm rot="10800000" flipH="1">
            <a:off x="8580638" y="3720137"/>
            <a:ext cx="323309" cy="321379"/>
            <a:chOff x="5303950" y="2812875"/>
            <a:chExt cx="192675" cy="191525"/>
          </a:xfrm>
        </p:grpSpPr>
        <p:sp>
          <p:nvSpPr>
            <p:cNvPr id="560" name="Google Shape;560;p20"/>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20"/>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 name="Google Shape;562;p20"/>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20"/>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 name="Google Shape;564;p20"/>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 name="Google Shape;565;p20"/>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 name="Google Shape;566;p20"/>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7" name="Google Shape;567;p20"/>
          <p:cNvGrpSpPr/>
          <p:nvPr/>
        </p:nvGrpSpPr>
        <p:grpSpPr>
          <a:xfrm rot="10800000">
            <a:off x="-3" y="-9759"/>
            <a:ext cx="977052" cy="1129653"/>
            <a:chOff x="2276800" y="1423950"/>
            <a:chExt cx="571275" cy="660500"/>
          </a:xfrm>
        </p:grpSpPr>
        <p:sp>
          <p:nvSpPr>
            <p:cNvPr id="568" name="Google Shape;568;p20"/>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 name="Google Shape;569;p20"/>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 name="Google Shape;570;p20"/>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 name="Google Shape;571;p20"/>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 name="Google Shape;572;p20"/>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7"/>
        <p:cNvGrpSpPr/>
        <p:nvPr/>
      </p:nvGrpSpPr>
      <p:grpSpPr>
        <a:xfrm>
          <a:off x="0" y="0"/>
          <a:ext cx="0" cy="0"/>
          <a:chOff x="0" y="0"/>
          <a:chExt cx="0" cy="0"/>
        </a:xfrm>
      </p:grpSpPr>
      <p:sp>
        <p:nvSpPr>
          <p:cNvPr id="38" name="Google Shape;38;p3"/>
          <p:cNvSpPr txBox="1">
            <a:spLocks noGrp="1"/>
          </p:cNvSpPr>
          <p:nvPr>
            <p:ph type="subTitle" idx="1"/>
          </p:nvPr>
        </p:nvSpPr>
        <p:spPr>
          <a:xfrm>
            <a:off x="2074629" y="1887576"/>
            <a:ext cx="2262000" cy="572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9" name="Google Shape;39;p3"/>
          <p:cNvSpPr txBox="1">
            <a:spLocks noGrp="1"/>
          </p:cNvSpPr>
          <p:nvPr>
            <p:ph type="title"/>
          </p:nvPr>
        </p:nvSpPr>
        <p:spPr>
          <a:xfrm>
            <a:off x="1238514" y="1636679"/>
            <a:ext cx="836100" cy="818700"/>
          </a:xfrm>
          <a:prstGeom prst="rect">
            <a:avLst/>
          </a:prstGeom>
          <a:solidFill>
            <a:schemeClr val="dk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0" name="Google Shape;40;p3"/>
          <p:cNvSpPr txBox="1">
            <a:spLocks noGrp="1"/>
          </p:cNvSpPr>
          <p:nvPr>
            <p:ph type="subTitle" idx="2"/>
          </p:nvPr>
        </p:nvSpPr>
        <p:spPr>
          <a:xfrm>
            <a:off x="2074629" y="1631769"/>
            <a:ext cx="2262000" cy="394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1" name="Google Shape;41;p3"/>
          <p:cNvSpPr txBox="1">
            <a:spLocks noGrp="1"/>
          </p:cNvSpPr>
          <p:nvPr>
            <p:ph type="subTitle" idx="3"/>
          </p:nvPr>
        </p:nvSpPr>
        <p:spPr>
          <a:xfrm>
            <a:off x="5817953" y="1887576"/>
            <a:ext cx="2262000" cy="572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2" name="Google Shape;42;p3"/>
          <p:cNvSpPr txBox="1">
            <a:spLocks noGrp="1"/>
          </p:cNvSpPr>
          <p:nvPr>
            <p:ph type="title" idx="4"/>
          </p:nvPr>
        </p:nvSpPr>
        <p:spPr>
          <a:xfrm>
            <a:off x="4981839" y="1636679"/>
            <a:ext cx="836100" cy="818700"/>
          </a:xfrm>
          <a:prstGeom prst="rect">
            <a:avLst/>
          </a:prstGeom>
          <a:solidFill>
            <a:schemeClr val="dk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3" name="Google Shape;43;p3"/>
          <p:cNvSpPr txBox="1">
            <a:spLocks noGrp="1"/>
          </p:cNvSpPr>
          <p:nvPr>
            <p:ph type="subTitle" idx="5"/>
          </p:nvPr>
        </p:nvSpPr>
        <p:spPr>
          <a:xfrm>
            <a:off x="5817952" y="1631769"/>
            <a:ext cx="2262000" cy="394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4" name="Google Shape;44;p3"/>
          <p:cNvSpPr txBox="1">
            <a:spLocks noGrp="1"/>
          </p:cNvSpPr>
          <p:nvPr>
            <p:ph type="subTitle" idx="6"/>
          </p:nvPr>
        </p:nvSpPr>
        <p:spPr>
          <a:xfrm>
            <a:off x="2074629" y="2954688"/>
            <a:ext cx="2262000" cy="572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3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5" name="Google Shape;45;p3"/>
          <p:cNvSpPr txBox="1">
            <a:spLocks noGrp="1"/>
          </p:cNvSpPr>
          <p:nvPr>
            <p:ph type="title" idx="7"/>
          </p:nvPr>
        </p:nvSpPr>
        <p:spPr>
          <a:xfrm>
            <a:off x="1238514" y="2703792"/>
            <a:ext cx="836100" cy="818700"/>
          </a:xfrm>
          <a:prstGeom prst="rect">
            <a:avLst/>
          </a:prstGeom>
          <a:solidFill>
            <a:schemeClr val="dk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6" name="Google Shape;46;p3"/>
          <p:cNvSpPr txBox="1">
            <a:spLocks noGrp="1"/>
          </p:cNvSpPr>
          <p:nvPr>
            <p:ph type="subTitle" idx="8"/>
          </p:nvPr>
        </p:nvSpPr>
        <p:spPr>
          <a:xfrm>
            <a:off x="2074629" y="2698878"/>
            <a:ext cx="2262000" cy="394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7" name="Google Shape;47;p3"/>
          <p:cNvSpPr txBox="1">
            <a:spLocks noGrp="1"/>
          </p:cNvSpPr>
          <p:nvPr>
            <p:ph type="subTitle" idx="9"/>
          </p:nvPr>
        </p:nvSpPr>
        <p:spPr>
          <a:xfrm>
            <a:off x="5817953" y="2954689"/>
            <a:ext cx="2262000" cy="572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8" name="Google Shape;48;p3"/>
          <p:cNvSpPr txBox="1">
            <a:spLocks noGrp="1"/>
          </p:cNvSpPr>
          <p:nvPr>
            <p:ph type="title" idx="13"/>
          </p:nvPr>
        </p:nvSpPr>
        <p:spPr>
          <a:xfrm>
            <a:off x="4981839" y="2703792"/>
            <a:ext cx="836100" cy="818700"/>
          </a:xfrm>
          <a:prstGeom prst="rect">
            <a:avLst/>
          </a:prstGeom>
          <a:solidFill>
            <a:schemeClr val="dk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9" name="Google Shape;49;p3"/>
          <p:cNvSpPr txBox="1">
            <a:spLocks noGrp="1"/>
          </p:cNvSpPr>
          <p:nvPr>
            <p:ph type="subTitle" idx="14"/>
          </p:nvPr>
        </p:nvSpPr>
        <p:spPr>
          <a:xfrm>
            <a:off x="5817952" y="2698879"/>
            <a:ext cx="2262000" cy="394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0" name="Google Shape;50;p3"/>
          <p:cNvSpPr txBox="1">
            <a:spLocks noGrp="1"/>
          </p:cNvSpPr>
          <p:nvPr>
            <p:ph type="subTitle" idx="15"/>
          </p:nvPr>
        </p:nvSpPr>
        <p:spPr>
          <a:xfrm>
            <a:off x="2074629" y="4026725"/>
            <a:ext cx="2262000" cy="572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1" name="Google Shape;51;p3"/>
          <p:cNvSpPr txBox="1">
            <a:spLocks noGrp="1"/>
          </p:cNvSpPr>
          <p:nvPr>
            <p:ph type="title" idx="16"/>
          </p:nvPr>
        </p:nvSpPr>
        <p:spPr>
          <a:xfrm>
            <a:off x="1238514" y="3775829"/>
            <a:ext cx="836100" cy="818700"/>
          </a:xfrm>
          <a:prstGeom prst="rect">
            <a:avLst/>
          </a:prstGeom>
          <a:solidFill>
            <a:schemeClr val="dk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52" name="Google Shape;52;p3"/>
          <p:cNvSpPr txBox="1">
            <a:spLocks noGrp="1"/>
          </p:cNvSpPr>
          <p:nvPr>
            <p:ph type="subTitle" idx="17"/>
          </p:nvPr>
        </p:nvSpPr>
        <p:spPr>
          <a:xfrm>
            <a:off x="2074629" y="3770911"/>
            <a:ext cx="2262000" cy="394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 name="Google Shape;53;p3"/>
          <p:cNvSpPr txBox="1">
            <a:spLocks noGrp="1"/>
          </p:cNvSpPr>
          <p:nvPr>
            <p:ph type="subTitle" idx="18"/>
          </p:nvPr>
        </p:nvSpPr>
        <p:spPr>
          <a:xfrm>
            <a:off x="5817953" y="4026727"/>
            <a:ext cx="2262000" cy="572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4" name="Google Shape;54;p3"/>
          <p:cNvSpPr txBox="1">
            <a:spLocks noGrp="1"/>
          </p:cNvSpPr>
          <p:nvPr>
            <p:ph type="title" idx="19"/>
          </p:nvPr>
        </p:nvSpPr>
        <p:spPr>
          <a:xfrm>
            <a:off x="4981839" y="3775829"/>
            <a:ext cx="836100" cy="818700"/>
          </a:xfrm>
          <a:prstGeom prst="rect">
            <a:avLst/>
          </a:prstGeom>
          <a:solidFill>
            <a:schemeClr val="dk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55" name="Google Shape;55;p3"/>
          <p:cNvSpPr txBox="1">
            <a:spLocks noGrp="1"/>
          </p:cNvSpPr>
          <p:nvPr>
            <p:ph type="subTitle" idx="20"/>
          </p:nvPr>
        </p:nvSpPr>
        <p:spPr>
          <a:xfrm>
            <a:off x="5817952" y="3770913"/>
            <a:ext cx="2262000" cy="394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 name="Google Shape;56;p3"/>
          <p:cNvSpPr txBox="1">
            <a:spLocks noGrp="1"/>
          </p:cNvSpPr>
          <p:nvPr>
            <p:ph type="title" idx="21"/>
          </p:nvPr>
        </p:nvSpPr>
        <p:spPr>
          <a:xfrm>
            <a:off x="777963" y="539500"/>
            <a:ext cx="758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57" name="Google Shape;57;p3"/>
          <p:cNvGrpSpPr/>
          <p:nvPr/>
        </p:nvGrpSpPr>
        <p:grpSpPr>
          <a:xfrm>
            <a:off x="8555988" y="1112201"/>
            <a:ext cx="323309" cy="321379"/>
            <a:chOff x="5303950" y="2812875"/>
            <a:chExt cx="192675" cy="191525"/>
          </a:xfrm>
        </p:grpSpPr>
        <p:sp>
          <p:nvSpPr>
            <p:cNvPr id="58" name="Google Shape;58;p3"/>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3"/>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3"/>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3"/>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3"/>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3"/>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3"/>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 name="Google Shape;65;p3"/>
          <p:cNvGrpSpPr/>
          <p:nvPr/>
        </p:nvGrpSpPr>
        <p:grpSpPr>
          <a:xfrm>
            <a:off x="8366184" y="4385132"/>
            <a:ext cx="519215" cy="537547"/>
            <a:chOff x="5483250" y="2213600"/>
            <a:chExt cx="309425" cy="320350"/>
          </a:xfrm>
        </p:grpSpPr>
        <p:sp>
          <p:nvSpPr>
            <p:cNvPr id="66" name="Google Shape;66;p3"/>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3"/>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3"/>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3"/>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3"/>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3"/>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3"/>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 name="Google Shape;73;p3"/>
          <p:cNvGrpSpPr/>
          <p:nvPr/>
        </p:nvGrpSpPr>
        <p:grpSpPr>
          <a:xfrm>
            <a:off x="-5" y="4013836"/>
            <a:ext cx="778785" cy="1129653"/>
            <a:chOff x="1808975" y="1423950"/>
            <a:chExt cx="455350" cy="660500"/>
          </a:xfrm>
        </p:grpSpPr>
        <p:sp>
          <p:nvSpPr>
            <p:cNvPr id="74" name="Google Shape;74;p3"/>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3"/>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3"/>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3"/>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73"/>
        <p:cNvGrpSpPr/>
        <p:nvPr/>
      </p:nvGrpSpPr>
      <p:grpSpPr>
        <a:xfrm>
          <a:off x="0" y="0"/>
          <a:ext cx="0" cy="0"/>
          <a:chOff x="0" y="0"/>
          <a:chExt cx="0" cy="0"/>
        </a:xfrm>
      </p:grpSpPr>
      <p:grpSp>
        <p:nvGrpSpPr>
          <p:cNvPr id="574" name="Google Shape;574;p21"/>
          <p:cNvGrpSpPr/>
          <p:nvPr/>
        </p:nvGrpSpPr>
        <p:grpSpPr>
          <a:xfrm rot="10800000" flipH="1">
            <a:off x="7649226" y="12"/>
            <a:ext cx="1494783" cy="1780901"/>
            <a:chOff x="2170900" y="3347000"/>
            <a:chExt cx="753875" cy="898175"/>
          </a:xfrm>
        </p:grpSpPr>
        <p:sp>
          <p:nvSpPr>
            <p:cNvPr id="575" name="Google Shape;575;p21"/>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21"/>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21"/>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21"/>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21"/>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21"/>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21"/>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21"/>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21"/>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4" name="Google Shape;584;p21"/>
          <p:cNvGrpSpPr/>
          <p:nvPr/>
        </p:nvGrpSpPr>
        <p:grpSpPr>
          <a:xfrm>
            <a:off x="447724" y="1090376"/>
            <a:ext cx="323309" cy="321379"/>
            <a:chOff x="5303950" y="2812875"/>
            <a:chExt cx="192675" cy="191525"/>
          </a:xfrm>
        </p:grpSpPr>
        <p:sp>
          <p:nvSpPr>
            <p:cNvPr id="585" name="Google Shape;585;p21"/>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21"/>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21"/>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21"/>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21"/>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21"/>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21"/>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2" name="Google Shape;592;p21"/>
          <p:cNvGrpSpPr/>
          <p:nvPr/>
        </p:nvGrpSpPr>
        <p:grpSpPr>
          <a:xfrm>
            <a:off x="771020" y="319332"/>
            <a:ext cx="519215" cy="537547"/>
            <a:chOff x="5483250" y="2213600"/>
            <a:chExt cx="309425" cy="320350"/>
          </a:xfrm>
        </p:grpSpPr>
        <p:sp>
          <p:nvSpPr>
            <p:cNvPr id="593" name="Google Shape;593;p21"/>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21"/>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21"/>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21"/>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21"/>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21"/>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21"/>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0" name="Google Shape;600;p21"/>
          <p:cNvGrpSpPr/>
          <p:nvPr/>
        </p:nvGrpSpPr>
        <p:grpSpPr>
          <a:xfrm rot="-899960" flipH="1">
            <a:off x="-318129" y="2187659"/>
            <a:ext cx="2309106" cy="3507670"/>
            <a:chOff x="3661950" y="537250"/>
            <a:chExt cx="2309175" cy="3507775"/>
          </a:xfrm>
        </p:grpSpPr>
        <p:sp>
          <p:nvSpPr>
            <p:cNvPr id="601" name="Google Shape;601;p21"/>
            <p:cNvSpPr/>
            <p:nvPr/>
          </p:nvSpPr>
          <p:spPr>
            <a:xfrm>
              <a:off x="3768700" y="670100"/>
              <a:ext cx="579600" cy="398625"/>
            </a:xfrm>
            <a:custGeom>
              <a:avLst/>
              <a:gdLst/>
              <a:ahLst/>
              <a:cxnLst/>
              <a:rect l="l" t="t" r="r" b="b"/>
              <a:pathLst>
                <a:path w="23184" h="15945" extrusionOk="0">
                  <a:moveTo>
                    <a:pt x="22350" y="0"/>
                  </a:moveTo>
                  <a:lnTo>
                    <a:pt x="0" y="14644"/>
                  </a:lnTo>
                  <a:lnTo>
                    <a:pt x="834" y="15945"/>
                  </a:lnTo>
                  <a:lnTo>
                    <a:pt x="23184" y="1268"/>
                  </a:lnTo>
                  <a:lnTo>
                    <a:pt x="22350" y="0"/>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21"/>
            <p:cNvSpPr/>
            <p:nvPr/>
          </p:nvSpPr>
          <p:spPr>
            <a:xfrm>
              <a:off x="4501725" y="1958500"/>
              <a:ext cx="294400" cy="210175"/>
            </a:xfrm>
            <a:custGeom>
              <a:avLst/>
              <a:gdLst/>
              <a:ahLst/>
              <a:cxnLst/>
              <a:rect l="l" t="t" r="r" b="b"/>
              <a:pathLst>
                <a:path w="11776" h="8407" extrusionOk="0">
                  <a:moveTo>
                    <a:pt x="10941" y="1"/>
                  </a:moveTo>
                  <a:lnTo>
                    <a:pt x="0" y="7139"/>
                  </a:lnTo>
                  <a:lnTo>
                    <a:pt x="834" y="8407"/>
                  </a:lnTo>
                  <a:lnTo>
                    <a:pt x="11775" y="1269"/>
                  </a:lnTo>
                  <a:lnTo>
                    <a:pt x="10941" y="1"/>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21"/>
            <p:cNvSpPr/>
            <p:nvPr/>
          </p:nvSpPr>
          <p:spPr>
            <a:xfrm>
              <a:off x="4519225" y="2036900"/>
              <a:ext cx="461200" cy="320250"/>
            </a:xfrm>
            <a:custGeom>
              <a:avLst/>
              <a:gdLst/>
              <a:ahLst/>
              <a:cxnLst/>
              <a:rect l="l" t="t" r="r" b="b"/>
              <a:pathLst>
                <a:path w="18448" h="12810" extrusionOk="0">
                  <a:moveTo>
                    <a:pt x="17613" y="1"/>
                  </a:moveTo>
                  <a:lnTo>
                    <a:pt x="1" y="11542"/>
                  </a:lnTo>
                  <a:lnTo>
                    <a:pt x="835" y="12810"/>
                  </a:lnTo>
                  <a:lnTo>
                    <a:pt x="18447" y="1268"/>
                  </a:lnTo>
                  <a:lnTo>
                    <a:pt x="17613" y="1"/>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21"/>
            <p:cNvSpPr/>
            <p:nvPr/>
          </p:nvSpPr>
          <p:spPr>
            <a:xfrm>
              <a:off x="4610975" y="2140300"/>
              <a:ext cx="517050" cy="356950"/>
            </a:xfrm>
            <a:custGeom>
              <a:avLst/>
              <a:gdLst/>
              <a:ahLst/>
              <a:cxnLst/>
              <a:rect l="l" t="t" r="r" b="b"/>
              <a:pathLst>
                <a:path w="20682" h="14278" extrusionOk="0">
                  <a:moveTo>
                    <a:pt x="19848" y="1"/>
                  </a:moveTo>
                  <a:lnTo>
                    <a:pt x="0" y="12977"/>
                  </a:lnTo>
                  <a:lnTo>
                    <a:pt x="834" y="14278"/>
                  </a:lnTo>
                  <a:lnTo>
                    <a:pt x="20681" y="1268"/>
                  </a:lnTo>
                  <a:lnTo>
                    <a:pt x="19848" y="1"/>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21"/>
            <p:cNvSpPr/>
            <p:nvPr/>
          </p:nvSpPr>
          <p:spPr>
            <a:xfrm>
              <a:off x="5295625" y="3326150"/>
              <a:ext cx="437000" cy="175150"/>
            </a:xfrm>
            <a:custGeom>
              <a:avLst/>
              <a:gdLst/>
              <a:ahLst/>
              <a:cxnLst/>
              <a:rect l="l" t="t" r="r" b="b"/>
              <a:pathLst>
                <a:path w="17480" h="7006" extrusionOk="0">
                  <a:moveTo>
                    <a:pt x="17012" y="1"/>
                  </a:moveTo>
                  <a:lnTo>
                    <a:pt x="0" y="5538"/>
                  </a:lnTo>
                  <a:lnTo>
                    <a:pt x="467" y="7006"/>
                  </a:lnTo>
                  <a:lnTo>
                    <a:pt x="17479" y="1468"/>
                  </a:lnTo>
                  <a:lnTo>
                    <a:pt x="17012" y="1"/>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21"/>
            <p:cNvSpPr/>
            <p:nvPr/>
          </p:nvSpPr>
          <p:spPr>
            <a:xfrm>
              <a:off x="5269775" y="3197725"/>
              <a:ext cx="352775" cy="147625"/>
            </a:xfrm>
            <a:custGeom>
              <a:avLst/>
              <a:gdLst/>
              <a:ahLst/>
              <a:cxnLst/>
              <a:rect l="l" t="t" r="r" b="b"/>
              <a:pathLst>
                <a:path w="14111" h="5905" extrusionOk="0">
                  <a:moveTo>
                    <a:pt x="13643" y="1"/>
                  </a:moveTo>
                  <a:lnTo>
                    <a:pt x="0" y="4437"/>
                  </a:lnTo>
                  <a:lnTo>
                    <a:pt x="467" y="5905"/>
                  </a:lnTo>
                  <a:lnTo>
                    <a:pt x="14110" y="1435"/>
                  </a:lnTo>
                  <a:lnTo>
                    <a:pt x="13643" y="1"/>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21"/>
            <p:cNvSpPr/>
            <p:nvPr/>
          </p:nvSpPr>
          <p:spPr>
            <a:xfrm>
              <a:off x="5261425" y="3474600"/>
              <a:ext cx="512050" cy="199325"/>
            </a:xfrm>
            <a:custGeom>
              <a:avLst/>
              <a:gdLst/>
              <a:ahLst/>
              <a:cxnLst/>
              <a:rect l="l" t="t" r="r" b="b"/>
              <a:pathLst>
                <a:path w="20482" h="7973" extrusionOk="0">
                  <a:moveTo>
                    <a:pt x="20015" y="0"/>
                  </a:moveTo>
                  <a:lnTo>
                    <a:pt x="1" y="6505"/>
                  </a:lnTo>
                  <a:lnTo>
                    <a:pt x="468" y="7973"/>
                  </a:lnTo>
                  <a:lnTo>
                    <a:pt x="20482" y="1435"/>
                  </a:lnTo>
                  <a:lnTo>
                    <a:pt x="20015" y="0"/>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21"/>
            <p:cNvSpPr/>
            <p:nvPr/>
          </p:nvSpPr>
          <p:spPr>
            <a:xfrm>
              <a:off x="5167200" y="3612200"/>
              <a:ext cx="722200" cy="267700"/>
            </a:xfrm>
            <a:custGeom>
              <a:avLst/>
              <a:gdLst/>
              <a:ahLst/>
              <a:cxnLst/>
              <a:rect l="l" t="t" r="r" b="b"/>
              <a:pathLst>
                <a:path w="28888" h="10708" extrusionOk="0">
                  <a:moveTo>
                    <a:pt x="28421" y="0"/>
                  </a:moveTo>
                  <a:lnTo>
                    <a:pt x="0" y="9240"/>
                  </a:lnTo>
                  <a:lnTo>
                    <a:pt x="467" y="10708"/>
                  </a:lnTo>
                  <a:lnTo>
                    <a:pt x="28888" y="1468"/>
                  </a:lnTo>
                  <a:lnTo>
                    <a:pt x="28421" y="0"/>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21"/>
            <p:cNvSpPr/>
            <p:nvPr/>
          </p:nvSpPr>
          <p:spPr>
            <a:xfrm>
              <a:off x="4688525" y="2255400"/>
              <a:ext cx="552925" cy="380275"/>
            </a:xfrm>
            <a:custGeom>
              <a:avLst/>
              <a:gdLst/>
              <a:ahLst/>
              <a:cxnLst/>
              <a:rect l="l" t="t" r="r" b="b"/>
              <a:pathLst>
                <a:path w="22117" h="15211" extrusionOk="0">
                  <a:moveTo>
                    <a:pt x="21282" y="0"/>
                  </a:moveTo>
                  <a:lnTo>
                    <a:pt x="0" y="13943"/>
                  </a:lnTo>
                  <a:lnTo>
                    <a:pt x="834" y="15211"/>
                  </a:lnTo>
                  <a:lnTo>
                    <a:pt x="22116" y="1268"/>
                  </a:lnTo>
                  <a:lnTo>
                    <a:pt x="21282" y="0"/>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21"/>
            <p:cNvSpPr/>
            <p:nvPr/>
          </p:nvSpPr>
          <p:spPr>
            <a:xfrm>
              <a:off x="4807775" y="2396325"/>
              <a:ext cx="523725" cy="361125"/>
            </a:xfrm>
            <a:custGeom>
              <a:avLst/>
              <a:gdLst/>
              <a:ahLst/>
              <a:cxnLst/>
              <a:rect l="l" t="t" r="r" b="b"/>
              <a:pathLst>
                <a:path w="20949" h="14445" extrusionOk="0">
                  <a:moveTo>
                    <a:pt x="20115" y="0"/>
                  </a:moveTo>
                  <a:lnTo>
                    <a:pt x="0" y="13177"/>
                  </a:lnTo>
                  <a:lnTo>
                    <a:pt x="834" y="14444"/>
                  </a:lnTo>
                  <a:lnTo>
                    <a:pt x="20949" y="1268"/>
                  </a:lnTo>
                  <a:lnTo>
                    <a:pt x="20115" y="0"/>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21"/>
            <p:cNvSpPr/>
            <p:nvPr/>
          </p:nvSpPr>
          <p:spPr>
            <a:xfrm>
              <a:off x="4927025" y="2568125"/>
              <a:ext cx="448675" cy="311900"/>
            </a:xfrm>
            <a:custGeom>
              <a:avLst/>
              <a:gdLst/>
              <a:ahLst/>
              <a:cxnLst/>
              <a:rect l="l" t="t" r="r" b="b"/>
              <a:pathLst>
                <a:path w="17947" h="12476" extrusionOk="0">
                  <a:moveTo>
                    <a:pt x="17079" y="0"/>
                  </a:moveTo>
                  <a:lnTo>
                    <a:pt x="0" y="11208"/>
                  </a:lnTo>
                  <a:lnTo>
                    <a:pt x="834" y="12476"/>
                  </a:lnTo>
                  <a:lnTo>
                    <a:pt x="17947" y="1301"/>
                  </a:lnTo>
                  <a:lnTo>
                    <a:pt x="17079" y="0"/>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21"/>
            <p:cNvSpPr/>
            <p:nvPr/>
          </p:nvSpPr>
          <p:spPr>
            <a:xfrm>
              <a:off x="5046275" y="2746575"/>
              <a:ext cx="362775" cy="256050"/>
            </a:xfrm>
            <a:custGeom>
              <a:avLst/>
              <a:gdLst/>
              <a:ahLst/>
              <a:cxnLst/>
              <a:rect l="l" t="t" r="r" b="b"/>
              <a:pathLst>
                <a:path w="14511" h="10242" extrusionOk="0">
                  <a:moveTo>
                    <a:pt x="13677" y="0"/>
                  </a:moveTo>
                  <a:lnTo>
                    <a:pt x="0" y="8940"/>
                  </a:lnTo>
                  <a:lnTo>
                    <a:pt x="834" y="10241"/>
                  </a:lnTo>
                  <a:lnTo>
                    <a:pt x="14511" y="1268"/>
                  </a:lnTo>
                  <a:lnTo>
                    <a:pt x="13677" y="0"/>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21"/>
            <p:cNvSpPr/>
            <p:nvPr/>
          </p:nvSpPr>
          <p:spPr>
            <a:xfrm>
              <a:off x="3835400" y="846875"/>
              <a:ext cx="580450" cy="398650"/>
            </a:xfrm>
            <a:custGeom>
              <a:avLst/>
              <a:gdLst/>
              <a:ahLst/>
              <a:cxnLst/>
              <a:rect l="l" t="t" r="r" b="b"/>
              <a:pathLst>
                <a:path w="23218" h="15946" extrusionOk="0">
                  <a:moveTo>
                    <a:pt x="22384" y="1"/>
                  </a:moveTo>
                  <a:lnTo>
                    <a:pt x="1" y="14645"/>
                  </a:lnTo>
                  <a:lnTo>
                    <a:pt x="835" y="15946"/>
                  </a:lnTo>
                  <a:lnTo>
                    <a:pt x="23217" y="1268"/>
                  </a:lnTo>
                  <a:lnTo>
                    <a:pt x="22384" y="1"/>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21"/>
            <p:cNvSpPr/>
            <p:nvPr/>
          </p:nvSpPr>
          <p:spPr>
            <a:xfrm>
              <a:off x="3902950" y="1023675"/>
              <a:ext cx="579625" cy="398650"/>
            </a:xfrm>
            <a:custGeom>
              <a:avLst/>
              <a:gdLst/>
              <a:ahLst/>
              <a:cxnLst/>
              <a:rect l="l" t="t" r="r" b="b"/>
              <a:pathLst>
                <a:path w="23185" h="15946" extrusionOk="0">
                  <a:moveTo>
                    <a:pt x="22350" y="0"/>
                  </a:moveTo>
                  <a:lnTo>
                    <a:pt x="1" y="14644"/>
                  </a:lnTo>
                  <a:lnTo>
                    <a:pt x="835" y="15945"/>
                  </a:lnTo>
                  <a:lnTo>
                    <a:pt x="23184" y="1301"/>
                  </a:lnTo>
                  <a:lnTo>
                    <a:pt x="22350" y="0"/>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21"/>
            <p:cNvSpPr/>
            <p:nvPr/>
          </p:nvSpPr>
          <p:spPr>
            <a:xfrm>
              <a:off x="3969675" y="1200475"/>
              <a:ext cx="579600" cy="397800"/>
            </a:xfrm>
            <a:custGeom>
              <a:avLst/>
              <a:gdLst/>
              <a:ahLst/>
              <a:cxnLst/>
              <a:rect l="l" t="t" r="r" b="b"/>
              <a:pathLst>
                <a:path w="23184" h="15912" extrusionOk="0">
                  <a:moveTo>
                    <a:pt x="22350" y="0"/>
                  </a:moveTo>
                  <a:lnTo>
                    <a:pt x="0" y="14644"/>
                  </a:lnTo>
                  <a:lnTo>
                    <a:pt x="834" y="15912"/>
                  </a:lnTo>
                  <a:lnTo>
                    <a:pt x="23184" y="1268"/>
                  </a:lnTo>
                  <a:lnTo>
                    <a:pt x="22350" y="0"/>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21"/>
            <p:cNvSpPr/>
            <p:nvPr/>
          </p:nvSpPr>
          <p:spPr>
            <a:xfrm>
              <a:off x="4129775" y="1440650"/>
              <a:ext cx="391150" cy="273550"/>
            </a:xfrm>
            <a:custGeom>
              <a:avLst/>
              <a:gdLst/>
              <a:ahLst/>
              <a:cxnLst/>
              <a:rect l="l" t="t" r="r" b="b"/>
              <a:pathLst>
                <a:path w="15646" h="10942" extrusionOk="0">
                  <a:moveTo>
                    <a:pt x="14778" y="0"/>
                  </a:moveTo>
                  <a:lnTo>
                    <a:pt x="1" y="9674"/>
                  </a:lnTo>
                  <a:lnTo>
                    <a:pt x="835" y="10941"/>
                  </a:lnTo>
                  <a:lnTo>
                    <a:pt x="15645" y="1268"/>
                  </a:lnTo>
                  <a:lnTo>
                    <a:pt x="14778" y="0"/>
                  </a:lnTo>
                  <a:close/>
                </a:path>
              </a:pathLst>
            </a:custGeom>
            <a:solidFill>
              <a:srgbClr val="15212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21"/>
            <p:cNvSpPr/>
            <p:nvPr/>
          </p:nvSpPr>
          <p:spPr>
            <a:xfrm>
              <a:off x="3661950" y="537250"/>
              <a:ext cx="2309175" cy="3507775"/>
            </a:xfrm>
            <a:custGeom>
              <a:avLst/>
              <a:gdLst/>
              <a:ahLst/>
              <a:cxnLst/>
              <a:rect l="l" t="t" r="r" b="b"/>
              <a:pathLst>
                <a:path w="92367" h="140311" extrusionOk="0">
                  <a:moveTo>
                    <a:pt x="35926" y="57285"/>
                  </a:moveTo>
                  <a:cubicBezTo>
                    <a:pt x="45500" y="61754"/>
                    <a:pt x="55240" y="66525"/>
                    <a:pt x="61378" y="75264"/>
                  </a:cubicBezTo>
                  <a:cubicBezTo>
                    <a:pt x="63446" y="78200"/>
                    <a:pt x="65414" y="84404"/>
                    <a:pt x="64747" y="97347"/>
                  </a:cubicBezTo>
                  <a:cubicBezTo>
                    <a:pt x="64747" y="97347"/>
                    <a:pt x="64713" y="97313"/>
                    <a:pt x="64713" y="97313"/>
                  </a:cubicBezTo>
                  <a:cubicBezTo>
                    <a:pt x="57275" y="93877"/>
                    <a:pt x="50236" y="90608"/>
                    <a:pt x="45400" y="84604"/>
                  </a:cubicBezTo>
                  <a:cubicBezTo>
                    <a:pt x="39562" y="77332"/>
                    <a:pt x="36927" y="67225"/>
                    <a:pt x="35926" y="57285"/>
                  </a:cubicBezTo>
                  <a:close/>
                  <a:moveTo>
                    <a:pt x="25323" y="0"/>
                  </a:moveTo>
                  <a:cubicBezTo>
                    <a:pt x="24668" y="0"/>
                    <a:pt x="24008" y="235"/>
                    <a:pt x="23484" y="711"/>
                  </a:cubicBezTo>
                  <a:cubicBezTo>
                    <a:pt x="22417" y="1711"/>
                    <a:pt x="22350" y="3413"/>
                    <a:pt x="23351" y="4480"/>
                  </a:cubicBezTo>
                  <a:cubicBezTo>
                    <a:pt x="23451" y="4580"/>
                    <a:pt x="31957" y="13920"/>
                    <a:pt x="30923" y="27096"/>
                  </a:cubicBezTo>
                  <a:lnTo>
                    <a:pt x="30856" y="28130"/>
                  </a:lnTo>
                  <a:cubicBezTo>
                    <a:pt x="30456" y="33001"/>
                    <a:pt x="29855" y="40406"/>
                    <a:pt x="30055" y="48612"/>
                  </a:cubicBezTo>
                  <a:cubicBezTo>
                    <a:pt x="27053" y="47111"/>
                    <a:pt x="24218" y="45576"/>
                    <a:pt x="21549" y="43808"/>
                  </a:cubicBezTo>
                  <a:cubicBezTo>
                    <a:pt x="8840" y="35336"/>
                    <a:pt x="5538" y="18223"/>
                    <a:pt x="5505" y="18023"/>
                  </a:cubicBezTo>
                  <a:cubicBezTo>
                    <a:pt x="5268" y="16749"/>
                    <a:pt x="4136" y="15844"/>
                    <a:pt x="2882" y="15844"/>
                  </a:cubicBezTo>
                  <a:cubicBezTo>
                    <a:pt x="2723" y="15844"/>
                    <a:pt x="2563" y="15858"/>
                    <a:pt x="2402" y="15888"/>
                  </a:cubicBezTo>
                  <a:cubicBezTo>
                    <a:pt x="935" y="16155"/>
                    <a:pt x="1" y="17556"/>
                    <a:pt x="234" y="18990"/>
                  </a:cubicBezTo>
                  <a:cubicBezTo>
                    <a:pt x="401" y="19791"/>
                    <a:pt x="3937" y="38504"/>
                    <a:pt x="18614" y="48278"/>
                  </a:cubicBezTo>
                  <a:cubicBezTo>
                    <a:pt x="22250" y="50713"/>
                    <a:pt x="26286" y="52748"/>
                    <a:pt x="30322" y="54683"/>
                  </a:cubicBezTo>
                  <a:cubicBezTo>
                    <a:pt x="31190" y="66391"/>
                    <a:pt x="33992" y="78933"/>
                    <a:pt x="41230" y="87973"/>
                  </a:cubicBezTo>
                  <a:cubicBezTo>
                    <a:pt x="46834" y="94912"/>
                    <a:pt x="54773" y="98614"/>
                    <a:pt x="62479" y="102183"/>
                  </a:cubicBezTo>
                  <a:cubicBezTo>
                    <a:pt x="63112" y="102450"/>
                    <a:pt x="63713" y="102750"/>
                    <a:pt x="64347" y="103051"/>
                  </a:cubicBezTo>
                  <a:cubicBezTo>
                    <a:pt x="64113" y="105452"/>
                    <a:pt x="63813" y="108021"/>
                    <a:pt x="63413" y="110823"/>
                  </a:cubicBezTo>
                  <a:cubicBezTo>
                    <a:pt x="61478" y="124633"/>
                    <a:pt x="58209" y="136808"/>
                    <a:pt x="58175" y="136942"/>
                  </a:cubicBezTo>
                  <a:cubicBezTo>
                    <a:pt x="57775" y="138376"/>
                    <a:pt x="58642" y="139844"/>
                    <a:pt x="60043" y="140211"/>
                  </a:cubicBezTo>
                  <a:cubicBezTo>
                    <a:pt x="60277" y="140277"/>
                    <a:pt x="60510" y="140311"/>
                    <a:pt x="60744" y="140311"/>
                  </a:cubicBezTo>
                  <a:cubicBezTo>
                    <a:pt x="61945" y="140311"/>
                    <a:pt x="63012" y="139510"/>
                    <a:pt x="63346" y="138343"/>
                  </a:cubicBezTo>
                  <a:cubicBezTo>
                    <a:pt x="63479" y="137809"/>
                    <a:pt x="66682" y="125734"/>
                    <a:pt x="68683" y="111623"/>
                  </a:cubicBezTo>
                  <a:cubicBezTo>
                    <a:pt x="68983" y="109522"/>
                    <a:pt x="69250" y="107487"/>
                    <a:pt x="69450" y="105519"/>
                  </a:cubicBezTo>
                  <a:cubicBezTo>
                    <a:pt x="78390" y="110156"/>
                    <a:pt x="85362" y="115826"/>
                    <a:pt x="86863" y="128702"/>
                  </a:cubicBezTo>
                  <a:cubicBezTo>
                    <a:pt x="87029" y="130070"/>
                    <a:pt x="88197" y="131071"/>
                    <a:pt x="89531" y="131071"/>
                  </a:cubicBezTo>
                  <a:lnTo>
                    <a:pt x="89831" y="131071"/>
                  </a:lnTo>
                  <a:cubicBezTo>
                    <a:pt x="91299" y="130904"/>
                    <a:pt x="92367" y="129570"/>
                    <a:pt x="92166" y="128102"/>
                  </a:cubicBezTo>
                  <a:cubicBezTo>
                    <a:pt x="90265" y="111724"/>
                    <a:pt x="80525" y="105019"/>
                    <a:pt x="69951" y="99815"/>
                  </a:cubicBezTo>
                  <a:cubicBezTo>
                    <a:pt x="70851" y="86706"/>
                    <a:pt x="69417" y="77466"/>
                    <a:pt x="65748" y="72195"/>
                  </a:cubicBezTo>
                  <a:cubicBezTo>
                    <a:pt x="58542" y="61888"/>
                    <a:pt x="47568" y="56818"/>
                    <a:pt x="36927" y="51881"/>
                  </a:cubicBezTo>
                  <a:cubicBezTo>
                    <a:pt x="36460" y="51647"/>
                    <a:pt x="35960" y="51414"/>
                    <a:pt x="35493" y="51214"/>
                  </a:cubicBezTo>
                  <a:cubicBezTo>
                    <a:pt x="35059" y="42174"/>
                    <a:pt x="35726" y="33834"/>
                    <a:pt x="36160" y="28564"/>
                  </a:cubicBezTo>
                  <a:lnTo>
                    <a:pt x="36260" y="27530"/>
                  </a:lnTo>
                  <a:cubicBezTo>
                    <a:pt x="37494" y="12052"/>
                    <a:pt x="27687" y="1311"/>
                    <a:pt x="27287" y="844"/>
                  </a:cubicBezTo>
                  <a:cubicBezTo>
                    <a:pt x="26762" y="285"/>
                    <a:pt x="26045" y="0"/>
                    <a:pt x="25323"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8" name="Google Shape;618;p21"/>
          <p:cNvGrpSpPr/>
          <p:nvPr/>
        </p:nvGrpSpPr>
        <p:grpSpPr>
          <a:xfrm rot="-900016" flipH="1">
            <a:off x="8124044" y="4193801"/>
            <a:ext cx="696906" cy="721321"/>
            <a:chOff x="4816100" y="2420500"/>
            <a:chExt cx="415325" cy="429875"/>
          </a:xfrm>
        </p:grpSpPr>
        <p:sp>
          <p:nvSpPr>
            <p:cNvPr id="619" name="Google Shape;619;p21"/>
            <p:cNvSpPr/>
            <p:nvPr/>
          </p:nvSpPr>
          <p:spPr>
            <a:xfrm>
              <a:off x="5046275" y="2613975"/>
              <a:ext cx="141800" cy="45900"/>
            </a:xfrm>
            <a:custGeom>
              <a:avLst/>
              <a:gdLst/>
              <a:ahLst/>
              <a:cxnLst/>
              <a:rect l="l" t="t" r="r" b="b"/>
              <a:pathLst>
                <a:path w="5672" h="1836" fill="none" extrusionOk="0">
                  <a:moveTo>
                    <a:pt x="0" y="1835"/>
                  </a:moveTo>
                  <a:lnTo>
                    <a:pt x="5671"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 name="Google Shape;620;p21"/>
            <p:cNvSpPr/>
            <p:nvPr/>
          </p:nvSpPr>
          <p:spPr>
            <a:xfrm>
              <a:off x="4884500" y="2715725"/>
              <a:ext cx="26700" cy="104250"/>
            </a:xfrm>
            <a:custGeom>
              <a:avLst/>
              <a:gdLst/>
              <a:ahLst/>
              <a:cxnLst/>
              <a:rect l="l" t="t" r="r" b="b"/>
              <a:pathLst>
                <a:path w="1068" h="4170" fill="none" extrusionOk="0">
                  <a:moveTo>
                    <a:pt x="1068" y="0"/>
                  </a:moveTo>
                  <a:lnTo>
                    <a:pt x="0" y="417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21"/>
            <p:cNvSpPr/>
            <p:nvPr/>
          </p:nvSpPr>
          <p:spPr>
            <a:xfrm>
              <a:off x="4846975" y="2451375"/>
              <a:ext cx="55050" cy="138450"/>
            </a:xfrm>
            <a:custGeom>
              <a:avLst/>
              <a:gdLst/>
              <a:ahLst/>
              <a:cxnLst/>
              <a:rect l="l" t="t" r="r" b="b"/>
              <a:pathLst>
                <a:path w="2202" h="5538" fill="none" extrusionOk="0">
                  <a:moveTo>
                    <a:pt x="2202" y="5537"/>
                  </a:moveTo>
                  <a:lnTo>
                    <a:pt x="0" y="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21"/>
            <p:cNvSpPr/>
            <p:nvPr/>
          </p:nvSpPr>
          <p:spPr>
            <a:xfrm>
              <a:off x="4850300" y="2556150"/>
              <a:ext cx="214350" cy="193250"/>
            </a:xfrm>
            <a:custGeom>
              <a:avLst/>
              <a:gdLst/>
              <a:ahLst/>
              <a:cxnLst/>
              <a:rect l="l" t="t" r="r" b="b"/>
              <a:pathLst>
                <a:path w="8574" h="7730" extrusionOk="0">
                  <a:moveTo>
                    <a:pt x="4268" y="0"/>
                  </a:moveTo>
                  <a:cubicBezTo>
                    <a:pt x="3228" y="0"/>
                    <a:pt x="2192" y="419"/>
                    <a:pt x="1435" y="1246"/>
                  </a:cubicBezTo>
                  <a:cubicBezTo>
                    <a:pt x="1" y="2814"/>
                    <a:pt x="101" y="5249"/>
                    <a:pt x="1668" y="6717"/>
                  </a:cubicBezTo>
                  <a:cubicBezTo>
                    <a:pt x="2409" y="7394"/>
                    <a:pt x="3343" y="7729"/>
                    <a:pt x="4273" y="7729"/>
                  </a:cubicBezTo>
                  <a:cubicBezTo>
                    <a:pt x="5313" y="7729"/>
                    <a:pt x="6349" y="7311"/>
                    <a:pt x="7106" y="6483"/>
                  </a:cubicBezTo>
                  <a:cubicBezTo>
                    <a:pt x="8573" y="4916"/>
                    <a:pt x="8473" y="2480"/>
                    <a:pt x="6872" y="1013"/>
                  </a:cubicBezTo>
                  <a:cubicBezTo>
                    <a:pt x="6132" y="335"/>
                    <a:pt x="5198" y="0"/>
                    <a:pt x="426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21"/>
            <p:cNvSpPr/>
            <p:nvPr/>
          </p:nvSpPr>
          <p:spPr>
            <a:xfrm>
              <a:off x="4816100" y="2420500"/>
              <a:ext cx="61750" cy="61750"/>
            </a:xfrm>
            <a:custGeom>
              <a:avLst/>
              <a:gdLst/>
              <a:ahLst/>
              <a:cxnLst/>
              <a:rect l="l" t="t" r="r" b="b"/>
              <a:pathLst>
                <a:path w="2470" h="2470" extrusionOk="0">
                  <a:moveTo>
                    <a:pt x="1235" y="1"/>
                  </a:moveTo>
                  <a:cubicBezTo>
                    <a:pt x="568" y="1"/>
                    <a:pt x="1" y="535"/>
                    <a:pt x="1" y="1235"/>
                  </a:cubicBezTo>
                  <a:cubicBezTo>
                    <a:pt x="1" y="1902"/>
                    <a:pt x="568" y="2469"/>
                    <a:pt x="1235" y="2469"/>
                  </a:cubicBezTo>
                  <a:cubicBezTo>
                    <a:pt x="1936" y="2469"/>
                    <a:pt x="2469" y="1902"/>
                    <a:pt x="2469" y="1235"/>
                  </a:cubicBezTo>
                  <a:cubicBezTo>
                    <a:pt x="2469" y="535"/>
                    <a:pt x="1936"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21"/>
            <p:cNvSpPr/>
            <p:nvPr/>
          </p:nvSpPr>
          <p:spPr>
            <a:xfrm>
              <a:off x="5169700" y="2578950"/>
              <a:ext cx="61725" cy="61750"/>
            </a:xfrm>
            <a:custGeom>
              <a:avLst/>
              <a:gdLst/>
              <a:ahLst/>
              <a:cxnLst/>
              <a:rect l="l" t="t" r="r" b="b"/>
              <a:pathLst>
                <a:path w="2469" h="2470" extrusionOk="0">
                  <a:moveTo>
                    <a:pt x="1235" y="1"/>
                  </a:moveTo>
                  <a:cubicBezTo>
                    <a:pt x="534" y="1"/>
                    <a:pt x="0" y="568"/>
                    <a:pt x="0" y="1235"/>
                  </a:cubicBezTo>
                  <a:cubicBezTo>
                    <a:pt x="0" y="1935"/>
                    <a:pt x="534" y="2469"/>
                    <a:pt x="1235" y="2469"/>
                  </a:cubicBezTo>
                  <a:cubicBezTo>
                    <a:pt x="1902" y="2469"/>
                    <a:pt x="2469" y="1935"/>
                    <a:pt x="2469" y="1235"/>
                  </a:cubicBezTo>
                  <a:cubicBezTo>
                    <a:pt x="2469" y="568"/>
                    <a:pt x="1902"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21"/>
            <p:cNvSpPr/>
            <p:nvPr/>
          </p:nvSpPr>
          <p:spPr>
            <a:xfrm>
              <a:off x="4857800" y="2806250"/>
              <a:ext cx="50075" cy="44125"/>
            </a:xfrm>
            <a:custGeom>
              <a:avLst/>
              <a:gdLst/>
              <a:ahLst/>
              <a:cxnLst/>
              <a:rect l="l" t="t" r="r" b="b"/>
              <a:pathLst>
                <a:path w="2003" h="1765" extrusionOk="0">
                  <a:moveTo>
                    <a:pt x="1015" y="0"/>
                  </a:moveTo>
                  <a:cubicBezTo>
                    <a:pt x="709" y="0"/>
                    <a:pt x="412" y="149"/>
                    <a:pt x="234" y="416"/>
                  </a:cubicBezTo>
                  <a:cubicBezTo>
                    <a:pt x="1" y="816"/>
                    <a:pt x="101" y="1383"/>
                    <a:pt x="534" y="1650"/>
                  </a:cubicBezTo>
                  <a:cubicBezTo>
                    <a:pt x="668" y="1728"/>
                    <a:pt x="820" y="1765"/>
                    <a:pt x="972" y="1765"/>
                  </a:cubicBezTo>
                  <a:cubicBezTo>
                    <a:pt x="1276" y="1765"/>
                    <a:pt x="1580" y="1616"/>
                    <a:pt x="1735" y="1350"/>
                  </a:cubicBezTo>
                  <a:cubicBezTo>
                    <a:pt x="2002" y="949"/>
                    <a:pt x="1869" y="382"/>
                    <a:pt x="1468" y="115"/>
                  </a:cubicBezTo>
                  <a:cubicBezTo>
                    <a:pt x="1324" y="37"/>
                    <a:pt x="1168" y="0"/>
                    <a:pt x="1015" y="0"/>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78"/>
        <p:cNvGrpSpPr/>
        <p:nvPr/>
      </p:nvGrpSpPr>
      <p:grpSpPr>
        <a:xfrm>
          <a:off x="0" y="0"/>
          <a:ext cx="0" cy="0"/>
          <a:chOff x="0" y="0"/>
          <a:chExt cx="0" cy="0"/>
        </a:xfrm>
      </p:grpSpPr>
      <p:sp>
        <p:nvSpPr>
          <p:cNvPr id="79" name="Google Shape;79;p4"/>
          <p:cNvSpPr txBox="1">
            <a:spLocks noGrp="1"/>
          </p:cNvSpPr>
          <p:nvPr>
            <p:ph type="title"/>
          </p:nvPr>
        </p:nvSpPr>
        <p:spPr>
          <a:xfrm>
            <a:off x="777963" y="539500"/>
            <a:ext cx="758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80" name="Google Shape;80;p4"/>
          <p:cNvGrpSpPr/>
          <p:nvPr/>
        </p:nvGrpSpPr>
        <p:grpSpPr>
          <a:xfrm rot="-900016" flipH="1">
            <a:off x="157669" y="4166226"/>
            <a:ext cx="696906" cy="721321"/>
            <a:chOff x="4816100" y="2420500"/>
            <a:chExt cx="415325" cy="429875"/>
          </a:xfrm>
        </p:grpSpPr>
        <p:sp>
          <p:nvSpPr>
            <p:cNvPr id="81" name="Google Shape;81;p4"/>
            <p:cNvSpPr/>
            <p:nvPr/>
          </p:nvSpPr>
          <p:spPr>
            <a:xfrm>
              <a:off x="5046275" y="2613975"/>
              <a:ext cx="141800" cy="45900"/>
            </a:xfrm>
            <a:custGeom>
              <a:avLst/>
              <a:gdLst/>
              <a:ahLst/>
              <a:cxnLst/>
              <a:rect l="l" t="t" r="r" b="b"/>
              <a:pathLst>
                <a:path w="5672" h="1836" fill="none" extrusionOk="0">
                  <a:moveTo>
                    <a:pt x="0" y="1835"/>
                  </a:moveTo>
                  <a:lnTo>
                    <a:pt x="5671"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4"/>
            <p:cNvSpPr/>
            <p:nvPr/>
          </p:nvSpPr>
          <p:spPr>
            <a:xfrm>
              <a:off x="4884500" y="2715725"/>
              <a:ext cx="26700" cy="104250"/>
            </a:xfrm>
            <a:custGeom>
              <a:avLst/>
              <a:gdLst/>
              <a:ahLst/>
              <a:cxnLst/>
              <a:rect l="l" t="t" r="r" b="b"/>
              <a:pathLst>
                <a:path w="1068" h="4170" fill="none" extrusionOk="0">
                  <a:moveTo>
                    <a:pt x="1068" y="0"/>
                  </a:moveTo>
                  <a:lnTo>
                    <a:pt x="0" y="417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4"/>
            <p:cNvSpPr/>
            <p:nvPr/>
          </p:nvSpPr>
          <p:spPr>
            <a:xfrm>
              <a:off x="4846975" y="2451375"/>
              <a:ext cx="55050" cy="138450"/>
            </a:xfrm>
            <a:custGeom>
              <a:avLst/>
              <a:gdLst/>
              <a:ahLst/>
              <a:cxnLst/>
              <a:rect l="l" t="t" r="r" b="b"/>
              <a:pathLst>
                <a:path w="2202" h="5538" fill="none" extrusionOk="0">
                  <a:moveTo>
                    <a:pt x="2202" y="5537"/>
                  </a:moveTo>
                  <a:lnTo>
                    <a:pt x="0" y="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4"/>
            <p:cNvSpPr/>
            <p:nvPr/>
          </p:nvSpPr>
          <p:spPr>
            <a:xfrm>
              <a:off x="4850300" y="2556150"/>
              <a:ext cx="214350" cy="193250"/>
            </a:xfrm>
            <a:custGeom>
              <a:avLst/>
              <a:gdLst/>
              <a:ahLst/>
              <a:cxnLst/>
              <a:rect l="l" t="t" r="r" b="b"/>
              <a:pathLst>
                <a:path w="8574" h="7730" extrusionOk="0">
                  <a:moveTo>
                    <a:pt x="4268" y="0"/>
                  </a:moveTo>
                  <a:cubicBezTo>
                    <a:pt x="3228" y="0"/>
                    <a:pt x="2192" y="419"/>
                    <a:pt x="1435" y="1246"/>
                  </a:cubicBezTo>
                  <a:cubicBezTo>
                    <a:pt x="1" y="2814"/>
                    <a:pt x="101" y="5249"/>
                    <a:pt x="1668" y="6717"/>
                  </a:cubicBezTo>
                  <a:cubicBezTo>
                    <a:pt x="2409" y="7394"/>
                    <a:pt x="3343" y="7729"/>
                    <a:pt x="4273" y="7729"/>
                  </a:cubicBezTo>
                  <a:cubicBezTo>
                    <a:pt x="5313" y="7729"/>
                    <a:pt x="6349" y="7311"/>
                    <a:pt x="7106" y="6483"/>
                  </a:cubicBezTo>
                  <a:cubicBezTo>
                    <a:pt x="8573" y="4916"/>
                    <a:pt x="8473" y="2480"/>
                    <a:pt x="6872" y="1013"/>
                  </a:cubicBezTo>
                  <a:cubicBezTo>
                    <a:pt x="6132" y="335"/>
                    <a:pt x="5198" y="0"/>
                    <a:pt x="426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4"/>
            <p:cNvSpPr/>
            <p:nvPr/>
          </p:nvSpPr>
          <p:spPr>
            <a:xfrm>
              <a:off x="4816100" y="2420500"/>
              <a:ext cx="61750" cy="61750"/>
            </a:xfrm>
            <a:custGeom>
              <a:avLst/>
              <a:gdLst/>
              <a:ahLst/>
              <a:cxnLst/>
              <a:rect l="l" t="t" r="r" b="b"/>
              <a:pathLst>
                <a:path w="2470" h="2470" extrusionOk="0">
                  <a:moveTo>
                    <a:pt x="1235" y="1"/>
                  </a:moveTo>
                  <a:cubicBezTo>
                    <a:pt x="568" y="1"/>
                    <a:pt x="1" y="535"/>
                    <a:pt x="1" y="1235"/>
                  </a:cubicBezTo>
                  <a:cubicBezTo>
                    <a:pt x="1" y="1902"/>
                    <a:pt x="568" y="2469"/>
                    <a:pt x="1235" y="2469"/>
                  </a:cubicBezTo>
                  <a:cubicBezTo>
                    <a:pt x="1936" y="2469"/>
                    <a:pt x="2469" y="1902"/>
                    <a:pt x="2469" y="1235"/>
                  </a:cubicBezTo>
                  <a:cubicBezTo>
                    <a:pt x="2469" y="535"/>
                    <a:pt x="1936"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4"/>
            <p:cNvSpPr/>
            <p:nvPr/>
          </p:nvSpPr>
          <p:spPr>
            <a:xfrm>
              <a:off x="5169700" y="2578950"/>
              <a:ext cx="61725" cy="61750"/>
            </a:xfrm>
            <a:custGeom>
              <a:avLst/>
              <a:gdLst/>
              <a:ahLst/>
              <a:cxnLst/>
              <a:rect l="l" t="t" r="r" b="b"/>
              <a:pathLst>
                <a:path w="2469" h="2470" extrusionOk="0">
                  <a:moveTo>
                    <a:pt x="1235" y="1"/>
                  </a:moveTo>
                  <a:cubicBezTo>
                    <a:pt x="534" y="1"/>
                    <a:pt x="0" y="568"/>
                    <a:pt x="0" y="1235"/>
                  </a:cubicBezTo>
                  <a:cubicBezTo>
                    <a:pt x="0" y="1935"/>
                    <a:pt x="534" y="2469"/>
                    <a:pt x="1235" y="2469"/>
                  </a:cubicBezTo>
                  <a:cubicBezTo>
                    <a:pt x="1902" y="2469"/>
                    <a:pt x="2469" y="1935"/>
                    <a:pt x="2469" y="1235"/>
                  </a:cubicBezTo>
                  <a:cubicBezTo>
                    <a:pt x="2469" y="568"/>
                    <a:pt x="1902"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4"/>
            <p:cNvSpPr/>
            <p:nvPr/>
          </p:nvSpPr>
          <p:spPr>
            <a:xfrm>
              <a:off x="4857800" y="2806250"/>
              <a:ext cx="50075" cy="44125"/>
            </a:xfrm>
            <a:custGeom>
              <a:avLst/>
              <a:gdLst/>
              <a:ahLst/>
              <a:cxnLst/>
              <a:rect l="l" t="t" r="r" b="b"/>
              <a:pathLst>
                <a:path w="2003" h="1765" extrusionOk="0">
                  <a:moveTo>
                    <a:pt x="1015" y="0"/>
                  </a:moveTo>
                  <a:cubicBezTo>
                    <a:pt x="709" y="0"/>
                    <a:pt x="412" y="149"/>
                    <a:pt x="234" y="416"/>
                  </a:cubicBezTo>
                  <a:cubicBezTo>
                    <a:pt x="1" y="816"/>
                    <a:pt x="101" y="1383"/>
                    <a:pt x="534" y="1650"/>
                  </a:cubicBezTo>
                  <a:cubicBezTo>
                    <a:pt x="668" y="1728"/>
                    <a:pt x="820" y="1765"/>
                    <a:pt x="972" y="1765"/>
                  </a:cubicBezTo>
                  <a:cubicBezTo>
                    <a:pt x="1276" y="1765"/>
                    <a:pt x="1580" y="1616"/>
                    <a:pt x="1735" y="1350"/>
                  </a:cubicBezTo>
                  <a:cubicBezTo>
                    <a:pt x="2002" y="949"/>
                    <a:pt x="1869" y="382"/>
                    <a:pt x="1468" y="115"/>
                  </a:cubicBezTo>
                  <a:cubicBezTo>
                    <a:pt x="1324" y="37"/>
                    <a:pt x="1168" y="0"/>
                    <a:pt x="1015" y="0"/>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 name="Google Shape;88;p4"/>
          <p:cNvGrpSpPr/>
          <p:nvPr/>
        </p:nvGrpSpPr>
        <p:grpSpPr>
          <a:xfrm flipH="1">
            <a:off x="8454545" y="4258119"/>
            <a:ext cx="519215" cy="537547"/>
            <a:chOff x="5483250" y="2213600"/>
            <a:chExt cx="309425" cy="320350"/>
          </a:xfrm>
        </p:grpSpPr>
        <p:sp>
          <p:nvSpPr>
            <p:cNvPr id="89" name="Google Shape;89;p4"/>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4"/>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4"/>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4"/>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4"/>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4"/>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4"/>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96"/>
        <p:cNvGrpSpPr/>
        <p:nvPr/>
      </p:nvGrpSpPr>
      <p:grpSpPr>
        <a:xfrm>
          <a:off x="0" y="0"/>
          <a:ext cx="0" cy="0"/>
          <a:chOff x="0" y="0"/>
          <a:chExt cx="0" cy="0"/>
        </a:xfrm>
      </p:grpSpPr>
      <p:sp>
        <p:nvSpPr>
          <p:cNvPr id="97" name="Google Shape;97;p5"/>
          <p:cNvSpPr txBox="1">
            <a:spLocks noGrp="1"/>
          </p:cNvSpPr>
          <p:nvPr>
            <p:ph type="title"/>
          </p:nvPr>
        </p:nvSpPr>
        <p:spPr>
          <a:xfrm>
            <a:off x="1284000" y="1560936"/>
            <a:ext cx="6576000" cy="1319400"/>
          </a:xfrm>
          <a:prstGeom prst="rect">
            <a:avLst/>
          </a:prstGeom>
          <a:solidFill>
            <a:schemeClr val="dk2"/>
          </a:solid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9600"/>
              <a:buNone/>
              <a:defRPr sz="7000">
                <a:solidFill>
                  <a:schemeClr val="accent6"/>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endParaRPr/>
          </a:p>
        </p:txBody>
      </p:sp>
      <p:sp>
        <p:nvSpPr>
          <p:cNvPr id="98" name="Google Shape;98;p5"/>
          <p:cNvSpPr txBox="1">
            <a:spLocks noGrp="1"/>
          </p:cNvSpPr>
          <p:nvPr>
            <p:ph type="subTitle" idx="1"/>
          </p:nvPr>
        </p:nvSpPr>
        <p:spPr>
          <a:xfrm>
            <a:off x="1284000" y="3085457"/>
            <a:ext cx="6576000" cy="497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grpSp>
        <p:nvGrpSpPr>
          <p:cNvPr id="99" name="Google Shape;99;p5"/>
          <p:cNvGrpSpPr/>
          <p:nvPr/>
        </p:nvGrpSpPr>
        <p:grpSpPr>
          <a:xfrm rot="900016">
            <a:off x="5102943" y="234401"/>
            <a:ext cx="696906" cy="721321"/>
            <a:chOff x="4816100" y="2420500"/>
            <a:chExt cx="415325" cy="429875"/>
          </a:xfrm>
        </p:grpSpPr>
        <p:sp>
          <p:nvSpPr>
            <p:cNvPr id="100" name="Google Shape;100;p5"/>
            <p:cNvSpPr/>
            <p:nvPr/>
          </p:nvSpPr>
          <p:spPr>
            <a:xfrm>
              <a:off x="5046275" y="2613975"/>
              <a:ext cx="141800" cy="45900"/>
            </a:xfrm>
            <a:custGeom>
              <a:avLst/>
              <a:gdLst/>
              <a:ahLst/>
              <a:cxnLst/>
              <a:rect l="l" t="t" r="r" b="b"/>
              <a:pathLst>
                <a:path w="5672" h="1836" fill="none" extrusionOk="0">
                  <a:moveTo>
                    <a:pt x="0" y="1835"/>
                  </a:moveTo>
                  <a:lnTo>
                    <a:pt x="5671"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5"/>
            <p:cNvSpPr/>
            <p:nvPr/>
          </p:nvSpPr>
          <p:spPr>
            <a:xfrm>
              <a:off x="4884500" y="2715725"/>
              <a:ext cx="26700" cy="104250"/>
            </a:xfrm>
            <a:custGeom>
              <a:avLst/>
              <a:gdLst/>
              <a:ahLst/>
              <a:cxnLst/>
              <a:rect l="l" t="t" r="r" b="b"/>
              <a:pathLst>
                <a:path w="1068" h="4170" fill="none" extrusionOk="0">
                  <a:moveTo>
                    <a:pt x="1068" y="0"/>
                  </a:moveTo>
                  <a:lnTo>
                    <a:pt x="0" y="417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5"/>
            <p:cNvSpPr/>
            <p:nvPr/>
          </p:nvSpPr>
          <p:spPr>
            <a:xfrm>
              <a:off x="4846975" y="2451375"/>
              <a:ext cx="55050" cy="138450"/>
            </a:xfrm>
            <a:custGeom>
              <a:avLst/>
              <a:gdLst/>
              <a:ahLst/>
              <a:cxnLst/>
              <a:rect l="l" t="t" r="r" b="b"/>
              <a:pathLst>
                <a:path w="2202" h="5538" fill="none" extrusionOk="0">
                  <a:moveTo>
                    <a:pt x="2202" y="5537"/>
                  </a:moveTo>
                  <a:lnTo>
                    <a:pt x="0" y="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5"/>
            <p:cNvSpPr/>
            <p:nvPr/>
          </p:nvSpPr>
          <p:spPr>
            <a:xfrm>
              <a:off x="4850300" y="2556150"/>
              <a:ext cx="214350" cy="193250"/>
            </a:xfrm>
            <a:custGeom>
              <a:avLst/>
              <a:gdLst/>
              <a:ahLst/>
              <a:cxnLst/>
              <a:rect l="l" t="t" r="r" b="b"/>
              <a:pathLst>
                <a:path w="8574" h="7730" extrusionOk="0">
                  <a:moveTo>
                    <a:pt x="4268" y="0"/>
                  </a:moveTo>
                  <a:cubicBezTo>
                    <a:pt x="3228" y="0"/>
                    <a:pt x="2192" y="419"/>
                    <a:pt x="1435" y="1246"/>
                  </a:cubicBezTo>
                  <a:cubicBezTo>
                    <a:pt x="1" y="2814"/>
                    <a:pt x="101" y="5249"/>
                    <a:pt x="1668" y="6717"/>
                  </a:cubicBezTo>
                  <a:cubicBezTo>
                    <a:pt x="2409" y="7394"/>
                    <a:pt x="3343" y="7729"/>
                    <a:pt x="4273" y="7729"/>
                  </a:cubicBezTo>
                  <a:cubicBezTo>
                    <a:pt x="5313" y="7729"/>
                    <a:pt x="6349" y="7311"/>
                    <a:pt x="7106" y="6483"/>
                  </a:cubicBezTo>
                  <a:cubicBezTo>
                    <a:pt x="8573" y="4916"/>
                    <a:pt x="8473" y="2480"/>
                    <a:pt x="6872" y="1013"/>
                  </a:cubicBezTo>
                  <a:cubicBezTo>
                    <a:pt x="6132" y="335"/>
                    <a:pt x="5198" y="0"/>
                    <a:pt x="426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5"/>
            <p:cNvSpPr/>
            <p:nvPr/>
          </p:nvSpPr>
          <p:spPr>
            <a:xfrm>
              <a:off x="4816100" y="2420500"/>
              <a:ext cx="61750" cy="61750"/>
            </a:xfrm>
            <a:custGeom>
              <a:avLst/>
              <a:gdLst/>
              <a:ahLst/>
              <a:cxnLst/>
              <a:rect l="l" t="t" r="r" b="b"/>
              <a:pathLst>
                <a:path w="2470" h="2470" extrusionOk="0">
                  <a:moveTo>
                    <a:pt x="1235" y="1"/>
                  </a:moveTo>
                  <a:cubicBezTo>
                    <a:pt x="568" y="1"/>
                    <a:pt x="1" y="535"/>
                    <a:pt x="1" y="1235"/>
                  </a:cubicBezTo>
                  <a:cubicBezTo>
                    <a:pt x="1" y="1902"/>
                    <a:pt x="568" y="2469"/>
                    <a:pt x="1235" y="2469"/>
                  </a:cubicBezTo>
                  <a:cubicBezTo>
                    <a:pt x="1936" y="2469"/>
                    <a:pt x="2469" y="1902"/>
                    <a:pt x="2469" y="1235"/>
                  </a:cubicBezTo>
                  <a:cubicBezTo>
                    <a:pt x="2469" y="535"/>
                    <a:pt x="1936"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5"/>
            <p:cNvSpPr/>
            <p:nvPr/>
          </p:nvSpPr>
          <p:spPr>
            <a:xfrm>
              <a:off x="5169700" y="2578950"/>
              <a:ext cx="61725" cy="61750"/>
            </a:xfrm>
            <a:custGeom>
              <a:avLst/>
              <a:gdLst/>
              <a:ahLst/>
              <a:cxnLst/>
              <a:rect l="l" t="t" r="r" b="b"/>
              <a:pathLst>
                <a:path w="2469" h="2470" extrusionOk="0">
                  <a:moveTo>
                    <a:pt x="1235" y="1"/>
                  </a:moveTo>
                  <a:cubicBezTo>
                    <a:pt x="534" y="1"/>
                    <a:pt x="0" y="568"/>
                    <a:pt x="0" y="1235"/>
                  </a:cubicBezTo>
                  <a:cubicBezTo>
                    <a:pt x="0" y="1935"/>
                    <a:pt x="534" y="2469"/>
                    <a:pt x="1235" y="2469"/>
                  </a:cubicBezTo>
                  <a:cubicBezTo>
                    <a:pt x="1902" y="2469"/>
                    <a:pt x="2469" y="1935"/>
                    <a:pt x="2469" y="1235"/>
                  </a:cubicBezTo>
                  <a:cubicBezTo>
                    <a:pt x="2469" y="568"/>
                    <a:pt x="1902"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5"/>
            <p:cNvSpPr/>
            <p:nvPr/>
          </p:nvSpPr>
          <p:spPr>
            <a:xfrm>
              <a:off x="4857800" y="2806250"/>
              <a:ext cx="50075" cy="44125"/>
            </a:xfrm>
            <a:custGeom>
              <a:avLst/>
              <a:gdLst/>
              <a:ahLst/>
              <a:cxnLst/>
              <a:rect l="l" t="t" r="r" b="b"/>
              <a:pathLst>
                <a:path w="2003" h="1765" extrusionOk="0">
                  <a:moveTo>
                    <a:pt x="1015" y="0"/>
                  </a:moveTo>
                  <a:cubicBezTo>
                    <a:pt x="709" y="0"/>
                    <a:pt x="412" y="149"/>
                    <a:pt x="234" y="416"/>
                  </a:cubicBezTo>
                  <a:cubicBezTo>
                    <a:pt x="1" y="816"/>
                    <a:pt x="101" y="1383"/>
                    <a:pt x="534" y="1650"/>
                  </a:cubicBezTo>
                  <a:cubicBezTo>
                    <a:pt x="668" y="1728"/>
                    <a:pt x="820" y="1765"/>
                    <a:pt x="972" y="1765"/>
                  </a:cubicBezTo>
                  <a:cubicBezTo>
                    <a:pt x="1276" y="1765"/>
                    <a:pt x="1580" y="1616"/>
                    <a:pt x="1735" y="1350"/>
                  </a:cubicBezTo>
                  <a:cubicBezTo>
                    <a:pt x="2002" y="949"/>
                    <a:pt x="1869" y="382"/>
                    <a:pt x="1468" y="115"/>
                  </a:cubicBezTo>
                  <a:cubicBezTo>
                    <a:pt x="1324" y="37"/>
                    <a:pt x="1168" y="0"/>
                    <a:pt x="1015" y="0"/>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7" name="Google Shape;107;p5"/>
          <p:cNvGrpSpPr/>
          <p:nvPr/>
        </p:nvGrpSpPr>
        <p:grpSpPr>
          <a:xfrm>
            <a:off x="8333163" y="643926"/>
            <a:ext cx="323309" cy="321379"/>
            <a:chOff x="5303950" y="2812875"/>
            <a:chExt cx="192675" cy="191525"/>
          </a:xfrm>
        </p:grpSpPr>
        <p:sp>
          <p:nvSpPr>
            <p:cNvPr id="108" name="Google Shape;108;p5"/>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5"/>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5"/>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5"/>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5"/>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5"/>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5"/>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5" name="Google Shape;115;p5"/>
          <p:cNvGrpSpPr/>
          <p:nvPr/>
        </p:nvGrpSpPr>
        <p:grpSpPr>
          <a:xfrm>
            <a:off x="3632584" y="4330657"/>
            <a:ext cx="519215" cy="537547"/>
            <a:chOff x="5483250" y="2213600"/>
            <a:chExt cx="309425" cy="320350"/>
          </a:xfrm>
        </p:grpSpPr>
        <p:sp>
          <p:nvSpPr>
            <p:cNvPr id="116" name="Google Shape;116;p5"/>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5"/>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5"/>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5"/>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5"/>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5"/>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5"/>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3" name="Google Shape;123;p5"/>
          <p:cNvGrpSpPr/>
          <p:nvPr/>
        </p:nvGrpSpPr>
        <p:grpSpPr>
          <a:xfrm>
            <a:off x="-5" y="4013836"/>
            <a:ext cx="778785" cy="1129653"/>
            <a:chOff x="1808975" y="1423950"/>
            <a:chExt cx="455350" cy="660500"/>
          </a:xfrm>
        </p:grpSpPr>
        <p:sp>
          <p:nvSpPr>
            <p:cNvPr id="124" name="Google Shape;124;p5"/>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5"/>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5"/>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5"/>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28"/>
        <p:cNvGrpSpPr/>
        <p:nvPr/>
      </p:nvGrpSpPr>
      <p:grpSpPr>
        <a:xfrm>
          <a:off x="0" y="0"/>
          <a:ext cx="0" cy="0"/>
          <a:chOff x="0" y="0"/>
          <a:chExt cx="0" cy="0"/>
        </a:xfrm>
      </p:grpSpPr>
      <p:sp>
        <p:nvSpPr>
          <p:cNvPr id="129" name="Google Shape;129;p6"/>
          <p:cNvSpPr txBox="1">
            <a:spLocks noGrp="1"/>
          </p:cNvSpPr>
          <p:nvPr>
            <p:ph type="subTitle" idx="1"/>
          </p:nvPr>
        </p:nvSpPr>
        <p:spPr>
          <a:xfrm>
            <a:off x="1917825" y="1921650"/>
            <a:ext cx="5308200" cy="5277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0" name="Google Shape;130;p6"/>
          <p:cNvSpPr txBox="1">
            <a:spLocks noGrp="1"/>
          </p:cNvSpPr>
          <p:nvPr>
            <p:ph type="subTitle" idx="2"/>
          </p:nvPr>
        </p:nvSpPr>
        <p:spPr>
          <a:xfrm>
            <a:off x="1917825" y="2974175"/>
            <a:ext cx="5308200" cy="52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1" name="Google Shape;131;p6"/>
          <p:cNvSpPr txBox="1">
            <a:spLocks noGrp="1"/>
          </p:cNvSpPr>
          <p:nvPr>
            <p:ph type="subTitle" idx="3"/>
          </p:nvPr>
        </p:nvSpPr>
        <p:spPr>
          <a:xfrm>
            <a:off x="1917966" y="4026700"/>
            <a:ext cx="5308200" cy="52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32" name="Google Shape;132;p6"/>
          <p:cNvSpPr txBox="1">
            <a:spLocks noGrp="1"/>
          </p:cNvSpPr>
          <p:nvPr>
            <p:ph type="subTitle" idx="4"/>
          </p:nvPr>
        </p:nvSpPr>
        <p:spPr>
          <a:xfrm>
            <a:off x="1917849" y="1529925"/>
            <a:ext cx="5308200" cy="527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3" name="Google Shape;133;p6"/>
          <p:cNvSpPr txBox="1">
            <a:spLocks noGrp="1"/>
          </p:cNvSpPr>
          <p:nvPr>
            <p:ph type="subTitle" idx="5"/>
          </p:nvPr>
        </p:nvSpPr>
        <p:spPr>
          <a:xfrm>
            <a:off x="1917849" y="2582450"/>
            <a:ext cx="5308200" cy="527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4" name="Google Shape;134;p6"/>
          <p:cNvSpPr txBox="1">
            <a:spLocks noGrp="1"/>
          </p:cNvSpPr>
          <p:nvPr>
            <p:ph type="subTitle" idx="6"/>
          </p:nvPr>
        </p:nvSpPr>
        <p:spPr>
          <a:xfrm>
            <a:off x="1917989" y="3634975"/>
            <a:ext cx="5308200" cy="527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5" name="Google Shape;135;p6"/>
          <p:cNvSpPr txBox="1">
            <a:spLocks noGrp="1"/>
          </p:cNvSpPr>
          <p:nvPr>
            <p:ph type="title"/>
          </p:nvPr>
        </p:nvSpPr>
        <p:spPr>
          <a:xfrm>
            <a:off x="777963" y="539500"/>
            <a:ext cx="758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136" name="Google Shape;136;p6"/>
          <p:cNvGrpSpPr/>
          <p:nvPr/>
        </p:nvGrpSpPr>
        <p:grpSpPr>
          <a:xfrm flipH="1">
            <a:off x="498222" y="2261076"/>
            <a:ext cx="323309" cy="321379"/>
            <a:chOff x="5303950" y="2812875"/>
            <a:chExt cx="192675" cy="191525"/>
          </a:xfrm>
        </p:grpSpPr>
        <p:sp>
          <p:nvSpPr>
            <p:cNvPr id="137" name="Google Shape;137;p6"/>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6"/>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6"/>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6"/>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6"/>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6"/>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6"/>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4" name="Google Shape;144;p6"/>
          <p:cNvGrpSpPr/>
          <p:nvPr/>
        </p:nvGrpSpPr>
        <p:grpSpPr>
          <a:xfrm flipH="1">
            <a:off x="572595" y="4013832"/>
            <a:ext cx="519215" cy="537547"/>
            <a:chOff x="5483250" y="2213600"/>
            <a:chExt cx="309425" cy="320350"/>
          </a:xfrm>
        </p:grpSpPr>
        <p:sp>
          <p:nvSpPr>
            <p:cNvPr id="145" name="Google Shape;145;p6"/>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6"/>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6"/>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6"/>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6"/>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6"/>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6"/>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2" name="Google Shape;152;p6"/>
          <p:cNvGrpSpPr/>
          <p:nvPr/>
        </p:nvGrpSpPr>
        <p:grpSpPr>
          <a:xfrm flipH="1">
            <a:off x="8384013" y="4013836"/>
            <a:ext cx="778785" cy="1129653"/>
            <a:chOff x="1808975" y="1423950"/>
            <a:chExt cx="455350" cy="660500"/>
          </a:xfrm>
        </p:grpSpPr>
        <p:sp>
          <p:nvSpPr>
            <p:cNvPr id="153" name="Google Shape;153;p6"/>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6"/>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6"/>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6"/>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7"/>
        <p:cNvGrpSpPr/>
        <p:nvPr/>
      </p:nvGrpSpPr>
      <p:grpSpPr>
        <a:xfrm>
          <a:off x="0" y="0"/>
          <a:ext cx="0" cy="0"/>
          <a:chOff x="0" y="0"/>
          <a:chExt cx="0" cy="0"/>
        </a:xfrm>
      </p:grpSpPr>
      <p:sp>
        <p:nvSpPr>
          <p:cNvPr id="158" name="Google Shape;158;p7"/>
          <p:cNvSpPr txBox="1">
            <a:spLocks noGrp="1"/>
          </p:cNvSpPr>
          <p:nvPr>
            <p:ph type="title"/>
          </p:nvPr>
        </p:nvSpPr>
        <p:spPr>
          <a:xfrm>
            <a:off x="777963" y="539500"/>
            <a:ext cx="758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159" name="Google Shape;159;p7"/>
          <p:cNvGrpSpPr/>
          <p:nvPr/>
        </p:nvGrpSpPr>
        <p:grpSpPr>
          <a:xfrm rot="1799990">
            <a:off x="300268" y="270787"/>
            <a:ext cx="519218" cy="537550"/>
            <a:chOff x="5483250" y="2213600"/>
            <a:chExt cx="309425" cy="320350"/>
          </a:xfrm>
        </p:grpSpPr>
        <p:sp>
          <p:nvSpPr>
            <p:cNvPr id="160" name="Google Shape;160;p7"/>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7"/>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7"/>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7"/>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7"/>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7"/>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7"/>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7" name="Google Shape;167;p7"/>
          <p:cNvGrpSpPr/>
          <p:nvPr/>
        </p:nvGrpSpPr>
        <p:grpSpPr>
          <a:xfrm>
            <a:off x="8590388" y="4599426"/>
            <a:ext cx="323309" cy="321379"/>
            <a:chOff x="5303950" y="2812875"/>
            <a:chExt cx="192675" cy="191525"/>
          </a:xfrm>
        </p:grpSpPr>
        <p:sp>
          <p:nvSpPr>
            <p:cNvPr id="168" name="Google Shape;168;p7"/>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7"/>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7"/>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7"/>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7"/>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7"/>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7"/>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5" name="Google Shape;175;p7"/>
          <p:cNvGrpSpPr/>
          <p:nvPr/>
        </p:nvGrpSpPr>
        <p:grpSpPr>
          <a:xfrm>
            <a:off x="-3" y="4034598"/>
            <a:ext cx="977052" cy="1129653"/>
            <a:chOff x="2276800" y="1423950"/>
            <a:chExt cx="571275" cy="660500"/>
          </a:xfrm>
        </p:grpSpPr>
        <p:sp>
          <p:nvSpPr>
            <p:cNvPr id="176" name="Google Shape;176;p7"/>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7"/>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7"/>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7"/>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7"/>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1"/>
        <p:cNvGrpSpPr/>
        <p:nvPr/>
      </p:nvGrpSpPr>
      <p:grpSpPr>
        <a:xfrm>
          <a:off x="0" y="0"/>
          <a:ext cx="0" cy="0"/>
          <a:chOff x="0" y="0"/>
          <a:chExt cx="0" cy="0"/>
        </a:xfrm>
      </p:grpSpPr>
      <p:sp>
        <p:nvSpPr>
          <p:cNvPr id="182" name="Google Shape;182;p8"/>
          <p:cNvSpPr txBox="1">
            <a:spLocks noGrp="1"/>
          </p:cNvSpPr>
          <p:nvPr>
            <p:ph type="title"/>
          </p:nvPr>
        </p:nvSpPr>
        <p:spPr>
          <a:xfrm>
            <a:off x="2979163" y="2548988"/>
            <a:ext cx="5451600" cy="981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600"/>
              <a:buNone/>
              <a:defRPr sz="4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83" name="Google Shape;183;p8"/>
          <p:cNvSpPr txBox="1">
            <a:spLocks noGrp="1"/>
          </p:cNvSpPr>
          <p:nvPr>
            <p:ph type="subTitle" idx="1"/>
          </p:nvPr>
        </p:nvSpPr>
        <p:spPr>
          <a:xfrm>
            <a:off x="2979163" y="3531638"/>
            <a:ext cx="5451600" cy="43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84" name="Google Shape;184;p8"/>
          <p:cNvSpPr txBox="1">
            <a:spLocks noGrp="1"/>
          </p:cNvSpPr>
          <p:nvPr>
            <p:ph type="title" idx="2"/>
          </p:nvPr>
        </p:nvSpPr>
        <p:spPr>
          <a:xfrm>
            <a:off x="5061763" y="1176867"/>
            <a:ext cx="1286400" cy="1259700"/>
          </a:xfrm>
          <a:prstGeom prst="rect">
            <a:avLst/>
          </a:prstGeom>
          <a:solidFill>
            <a:schemeClr val="dk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72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grpSp>
        <p:nvGrpSpPr>
          <p:cNvPr id="185" name="Google Shape;185;p8"/>
          <p:cNvGrpSpPr/>
          <p:nvPr/>
        </p:nvGrpSpPr>
        <p:grpSpPr>
          <a:xfrm rot="10800000">
            <a:off x="-5" y="12"/>
            <a:ext cx="1494783" cy="1780901"/>
            <a:chOff x="2170900" y="3347000"/>
            <a:chExt cx="753875" cy="898175"/>
          </a:xfrm>
        </p:grpSpPr>
        <p:sp>
          <p:nvSpPr>
            <p:cNvPr id="186" name="Google Shape;186;p8"/>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8"/>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8"/>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8"/>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8"/>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8"/>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8"/>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8"/>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8"/>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 name="Google Shape;195;p8"/>
          <p:cNvGrpSpPr/>
          <p:nvPr/>
        </p:nvGrpSpPr>
        <p:grpSpPr>
          <a:xfrm flipH="1">
            <a:off x="2319997" y="4389251"/>
            <a:ext cx="323309" cy="321379"/>
            <a:chOff x="5303950" y="2812875"/>
            <a:chExt cx="192675" cy="191525"/>
          </a:xfrm>
        </p:grpSpPr>
        <p:sp>
          <p:nvSpPr>
            <p:cNvPr id="196" name="Google Shape;196;p8"/>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8"/>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8"/>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8"/>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8"/>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8"/>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8"/>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3" name="Google Shape;203;p8"/>
          <p:cNvGrpSpPr/>
          <p:nvPr/>
        </p:nvGrpSpPr>
        <p:grpSpPr>
          <a:xfrm flipH="1">
            <a:off x="8171170" y="4330657"/>
            <a:ext cx="519215" cy="537547"/>
            <a:chOff x="5483250" y="2213600"/>
            <a:chExt cx="309425" cy="320350"/>
          </a:xfrm>
        </p:grpSpPr>
        <p:sp>
          <p:nvSpPr>
            <p:cNvPr id="204" name="Google Shape;204;p8"/>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8"/>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8"/>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8"/>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8"/>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8"/>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8"/>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4">
  <p:cSld name="CUSTOM_4_1_1">
    <p:spTree>
      <p:nvGrpSpPr>
        <p:cNvPr id="1" name="Shape 211"/>
        <p:cNvGrpSpPr/>
        <p:nvPr/>
      </p:nvGrpSpPr>
      <p:grpSpPr>
        <a:xfrm>
          <a:off x="0" y="0"/>
          <a:ext cx="0" cy="0"/>
          <a:chOff x="0" y="0"/>
          <a:chExt cx="0" cy="0"/>
        </a:xfrm>
      </p:grpSpPr>
      <p:sp>
        <p:nvSpPr>
          <p:cNvPr id="212" name="Google Shape;212;p9"/>
          <p:cNvSpPr txBox="1">
            <a:spLocks noGrp="1"/>
          </p:cNvSpPr>
          <p:nvPr>
            <p:ph type="title"/>
          </p:nvPr>
        </p:nvSpPr>
        <p:spPr>
          <a:xfrm>
            <a:off x="713225" y="1473400"/>
            <a:ext cx="3740100" cy="13572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500"/>
              <a:buNone/>
              <a:defRPr sz="80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sp>
        <p:nvSpPr>
          <p:cNvPr id="213" name="Google Shape;213;p9"/>
          <p:cNvSpPr txBox="1">
            <a:spLocks noGrp="1"/>
          </p:cNvSpPr>
          <p:nvPr>
            <p:ph type="subTitle" idx="1"/>
          </p:nvPr>
        </p:nvSpPr>
        <p:spPr>
          <a:xfrm>
            <a:off x="713225" y="2820800"/>
            <a:ext cx="3740100" cy="9822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grpSp>
        <p:nvGrpSpPr>
          <p:cNvPr id="214" name="Google Shape;214;p9"/>
          <p:cNvGrpSpPr/>
          <p:nvPr/>
        </p:nvGrpSpPr>
        <p:grpSpPr>
          <a:xfrm rot="5400000" flipH="1">
            <a:off x="7506163" y="-143068"/>
            <a:ext cx="1494783" cy="1780901"/>
            <a:chOff x="2170900" y="3347000"/>
            <a:chExt cx="753875" cy="898175"/>
          </a:xfrm>
        </p:grpSpPr>
        <p:sp>
          <p:nvSpPr>
            <p:cNvPr id="215" name="Google Shape;215;p9"/>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9"/>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9"/>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9"/>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9"/>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9"/>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9"/>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9"/>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9"/>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4" name="Google Shape;224;p9"/>
          <p:cNvGrpSpPr/>
          <p:nvPr/>
        </p:nvGrpSpPr>
        <p:grpSpPr>
          <a:xfrm rot="10800000" flipH="1">
            <a:off x="-5" y="11"/>
            <a:ext cx="1777173" cy="1129653"/>
            <a:chOff x="1808975" y="1423950"/>
            <a:chExt cx="1039100" cy="660500"/>
          </a:xfrm>
        </p:grpSpPr>
        <p:sp>
          <p:nvSpPr>
            <p:cNvPr id="225" name="Google Shape;225;p9"/>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9"/>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9"/>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9"/>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9"/>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9"/>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9"/>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9"/>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9"/>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 name="Google Shape;234;p9"/>
          <p:cNvGrpSpPr/>
          <p:nvPr/>
        </p:nvGrpSpPr>
        <p:grpSpPr>
          <a:xfrm rot="900016">
            <a:off x="4263268" y="204176"/>
            <a:ext cx="696906" cy="721321"/>
            <a:chOff x="4816100" y="2420500"/>
            <a:chExt cx="415325" cy="429875"/>
          </a:xfrm>
        </p:grpSpPr>
        <p:sp>
          <p:nvSpPr>
            <p:cNvPr id="235" name="Google Shape;235;p9"/>
            <p:cNvSpPr/>
            <p:nvPr/>
          </p:nvSpPr>
          <p:spPr>
            <a:xfrm>
              <a:off x="5046275" y="2613975"/>
              <a:ext cx="141800" cy="45900"/>
            </a:xfrm>
            <a:custGeom>
              <a:avLst/>
              <a:gdLst/>
              <a:ahLst/>
              <a:cxnLst/>
              <a:rect l="l" t="t" r="r" b="b"/>
              <a:pathLst>
                <a:path w="5672" h="1836" fill="none" extrusionOk="0">
                  <a:moveTo>
                    <a:pt x="0" y="1835"/>
                  </a:moveTo>
                  <a:lnTo>
                    <a:pt x="5671"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9"/>
            <p:cNvSpPr/>
            <p:nvPr/>
          </p:nvSpPr>
          <p:spPr>
            <a:xfrm>
              <a:off x="4884500" y="2715725"/>
              <a:ext cx="26700" cy="104250"/>
            </a:xfrm>
            <a:custGeom>
              <a:avLst/>
              <a:gdLst/>
              <a:ahLst/>
              <a:cxnLst/>
              <a:rect l="l" t="t" r="r" b="b"/>
              <a:pathLst>
                <a:path w="1068" h="4170" fill="none" extrusionOk="0">
                  <a:moveTo>
                    <a:pt x="1068" y="0"/>
                  </a:moveTo>
                  <a:lnTo>
                    <a:pt x="0" y="417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9"/>
            <p:cNvSpPr/>
            <p:nvPr/>
          </p:nvSpPr>
          <p:spPr>
            <a:xfrm>
              <a:off x="4846975" y="2451375"/>
              <a:ext cx="55050" cy="138450"/>
            </a:xfrm>
            <a:custGeom>
              <a:avLst/>
              <a:gdLst/>
              <a:ahLst/>
              <a:cxnLst/>
              <a:rect l="l" t="t" r="r" b="b"/>
              <a:pathLst>
                <a:path w="2202" h="5538" fill="none" extrusionOk="0">
                  <a:moveTo>
                    <a:pt x="2202" y="5537"/>
                  </a:moveTo>
                  <a:lnTo>
                    <a:pt x="0" y="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9"/>
            <p:cNvSpPr/>
            <p:nvPr/>
          </p:nvSpPr>
          <p:spPr>
            <a:xfrm>
              <a:off x="4850300" y="2556150"/>
              <a:ext cx="214350" cy="193250"/>
            </a:xfrm>
            <a:custGeom>
              <a:avLst/>
              <a:gdLst/>
              <a:ahLst/>
              <a:cxnLst/>
              <a:rect l="l" t="t" r="r" b="b"/>
              <a:pathLst>
                <a:path w="8574" h="7730" extrusionOk="0">
                  <a:moveTo>
                    <a:pt x="4268" y="0"/>
                  </a:moveTo>
                  <a:cubicBezTo>
                    <a:pt x="3228" y="0"/>
                    <a:pt x="2192" y="419"/>
                    <a:pt x="1435" y="1246"/>
                  </a:cubicBezTo>
                  <a:cubicBezTo>
                    <a:pt x="1" y="2814"/>
                    <a:pt x="101" y="5249"/>
                    <a:pt x="1668" y="6717"/>
                  </a:cubicBezTo>
                  <a:cubicBezTo>
                    <a:pt x="2409" y="7394"/>
                    <a:pt x="3343" y="7729"/>
                    <a:pt x="4273" y="7729"/>
                  </a:cubicBezTo>
                  <a:cubicBezTo>
                    <a:pt x="5313" y="7729"/>
                    <a:pt x="6349" y="7311"/>
                    <a:pt x="7106" y="6483"/>
                  </a:cubicBezTo>
                  <a:cubicBezTo>
                    <a:pt x="8573" y="4916"/>
                    <a:pt x="8473" y="2480"/>
                    <a:pt x="6872" y="1013"/>
                  </a:cubicBezTo>
                  <a:cubicBezTo>
                    <a:pt x="6132" y="335"/>
                    <a:pt x="5198" y="0"/>
                    <a:pt x="426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9"/>
            <p:cNvSpPr/>
            <p:nvPr/>
          </p:nvSpPr>
          <p:spPr>
            <a:xfrm>
              <a:off x="4816100" y="2420500"/>
              <a:ext cx="61750" cy="61750"/>
            </a:xfrm>
            <a:custGeom>
              <a:avLst/>
              <a:gdLst/>
              <a:ahLst/>
              <a:cxnLst/>
              <a:rect l="l" t="t" r="r" b="b"/>
              <a:pathLst>
                <a:path w="2470" h="2470" extrusionOk="0">
                  <a:moveTo>
                    <a:pt x="1235" y="1"/>
                  </a:moveTo>
                  <a:cubicBezTo>
                    <a:pt x="568" y="1"/>
                    <a:pt x="1" y="535"/>
                    <a:pt x="1" y="1235"/>
                  </a:cubicBezTo>
                  <a:cubicBezTo>
                    <a:pt x="1" y="1902"/>
                    <a:pt x="568" y="2469"/>
                    <a:pt x="1235" y="2469"/>
                  </a:cubicBezTo>
                  <a:cubicBezTo>
                    <a:pt x="1936" y="2469"/>
                    <a:pt x="2469" y="1902"/>
                    <a:pt x="2469" y="1235"/>
                  </a:cubicBezTo>
                  <a:cubicBezTo>
                    <a:pt x="2469" y="535"/>
                    <a:pt x="1936"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9"/>
            <p:cNvSpPr/>
            <p:nvPr/>
          </p:nvSpPr>
          <p:spPr>
            <a:xfrm>
              <a:off x="5169700" y="2578950"/>
              <a:ext cx="61725" cy="61750"/>
            </a:xfrm>
            <a:custGeom>
              <a:avLst/>
              <a:gdLst/>
              <a:ahLst/>
              <a:cxnLst/>
              <a:rect l="l" t="t" r="r" b="b"/>
              <a:pathLst>
                <a:path w="2469" h="2470" extrusionOk="0">
                  <a:moveTo>
                    <a:pt x="1235" y="1"/>
                  </a:moveTo>
                  <a:cubicBezTo>
                    <a:pt x="534" y="1"/>
                    <a:pt x="0" y="568"/>
                    <a:pt x="0" y="1235"/>
                  </a:cubicBezTo>
                  <a:cubicBezTo>
                    <a:pt x="0" y="1935"/>
                    <a:pt x="534" y="2469"/>
                    <a:pt x="1235" y="2469"/>
                  </a:cubicBezTo>
                  <a:cubicBezTo>
                    <a:pt x="1902" y="2469"/>
                    <a:pt x="2469" y="1935"/>
                    <a:pt x="2469" y="1235"/>
                  </a:cubicBezTo>
                  <a:cubicBezTo>
                    <a:pt x="2469" y="568"/>
                    <a:pt x="1902"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9"/>
            <p:cNvSpPr/>
            <p:nvPr/>
          </p:nvSpPr>
          <p:spPr>
            <a:xfrm>
              <a:off x="4857800" y="2806250"/>
              <a:ext cx="50075" cy="44125"/>
            </a:xfrm>
            <a:custGeom>
              <a:avLst/>
              <a:gdLst/>
              <a:ahLst/>
              <a:cxnLst/>
              <a:rect l="l" t="t" r="r" b="b"/>
              <a:pathLst>
                <a:path w="2003" h="1765" extrusionOk="0">
                  <a:moveTo>
                    <a:pt x="1015" y="0"/>
                  </a:moveTo>
                  <a:cubicBezTo>
                    <a:pt x="709" y="0"/>
                    <a:pt x="412" y="149"/>
                    <a:pt x="234" y="416"/>
                  </a:cubicBezTo>
                  <a:cubicBezTo>
                    <a:pt x="1" y="816"/>
                    <a:pt x="101" y="1383"/>
                    <a:pt x="534" y="1650"/>
                  </a:cubicBezTo>
                  <a:cubicBezTo>
                    <a:pt x="668" y="1728"/>
                    <a:pt x="820" y="1765"/>
                    <a:pt x="972" y="1765"/>
                  </a:cubicBezTo>
                  <a:cubicBezTo>
                    <a:pt x="1276" y="1765"/>
                    <a:pt x="1580" y="1616"/>
                    <a:pt x="1735" y="1350"/>
                  </a:cubicBezTo>
                  <a:cubicBezTo>
                    <a:pt x="2002" y="949"/>
                    <a:pt x="1869" y="382"/>
                    <a:pt x="1468" y="115"/>
                  </a:cubicBezTo>
                  <a:cubicBezTo>
                    <a:pt x="1324" y="37"/>
                    <a:pt x="1168" y="0"/>
                    <a:pt x="1015" y="0"/>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2" name="Google Shape;242;p9"/>
          <p:cNvGrpSpPr/>
          <p:nvPr/>
        </p:nvGrpSpPr>
        <p:grpSpPr>
          <a:xfrm>
            <a:off x="532484" y="4270882"/>
            <a:ext cx="519215" cy="537547"/>
            <a:chOff x="5483250" y="2213600"/>
            <a:chExt cx="309425" cy="320350"/>
          </a:xfrm>
        </p:grpSpPr>
        <p:sp>
          <p:nvSpPr>
            <p:cNvPr id="243" name="Google Shape;243;p9"/>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9"/>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9"/>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9"/>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9"/>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9"/>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9"/>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0" name="Google Shape;250;p9"/>
          <p:cNvGrpSpPr/>
          <p:nvPr/>
        </p:nvGrpSpPr>
        <p:grpSpPr>
          <a:xfrm>
            <a:off x="4130013" y="4270876"/>
            <a:ext cx="323309" cy="321379"/>
            <a:chOff x="5303950" y="2812875"/>
            <a:chExt cx="192675" cy="191525"/>
          </a:xfrm>
        </p:grpSpPr>
        <p:sp>
          <p:nvSpPr>
            <p:cNvPr id="251" name="Google Shape;251;p9"/>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9"/>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9"/>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9"/>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9"/>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9"/>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9"/>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58"/>
        <p:cNvGrpSpPr/>
        <p:nvPr/>
      </p:nvGrpSpPr>
      <p:grpSpPr>
        <a:xfrm>
          <a:off x="0" y="0"/>
          <a:ext cx="0" cy="0"/>
          <a:chOff x="0" y="0"/>
          <a:chExt cx="0" cy="0"/>
        </a:xfrm>
      </p:grpSpPr>
      <p:sp>
        <p:nvSpPr>
          <p:cNvPr id="259" name="Google Shape;259;p10"/>
          <p:cNvSpPr txBox="1">
            <a:spLocks noGrp="1"/>
          </p:cNvSpPr>
          <p:nvPr>
            <p:ph type="subTitle" idx="1"/>
          </p:nvPr>
        </p:nvSpPr>
        <p:spPr>
          <a:xfrm>
            <a:off x="2093310" y="2149176"/>
            <a:ext cx="2088300" cy="665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60" name="Google Shape;260;p10"/>
          <p:cNvSpPr txBox="1">
            <a:spLocks noGrp="1"/>
          </p:cNvSpPr>
          <p:nvPr>
            <p:ph type="subTitle" idx="2"/>
          </p:nvPr>
        </p:nvSpPr>
        <p:spPr>
          <a:xfrm>
            <a:off x="5591864" y="2149176"/>
            <a:ext cx="2088300" cy="665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61" name="Google Shape;261;p10"/>
          <p:cNvSpPr txBox="1">
            <a:spLocks noGrp="1"/>
          </p:cNvSpPr>
          <p:nvPr>
            <p:ph type="subTitle" idx="3"/>
          </p:nvPr>
        </p:nvSpPr>
        <p:spPr>
          <a:xfrm>
            <a:off x="2093310" y="3430178"/>
            <a:ext cx="2088300" cy="665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62" name="Google Shape;262;p10"/>
          <p:cNvSpPr txBox="1">
            <a:spLocks noGrp="1"/>
          </p:cNvSpPr>
          <p:nvPr>
            <p:ph type="subTitle" idx="4"/>
          </p:nvPr>
        </p:nvSpPr>
        <p:spPr>
          <a:xfrm>
            <a:off x="5591864" y="3430178"/>
            <a:ext cx="2088300" cy="665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63" name="Google Shape;263;p10"/>
          <p:cNvSpPr txBox="1">
            <a:spLocks noGrp="1"/>
          </p:cNvSpPr>
          <p:nvPr>
            <p:ph type="subTitle" idx="5"/>
          </p:nvPr>
        </p:nvSpPr>
        <p:spPr>
          <a:xfrm>
            <a:off x="2093310" y="1907925"/>
            <a:ext cx="2088300" cy="377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64" name="Google Shape;264;p10"/>
          <p:cNvSpPr txBox="1">
            <a:spLocks noGrp="1"/>
          </p:cNvSpPr>
          <p:nvPr>
            <p:ph type="subTitle" idx="6"/>
          </p:nvPr>
        </p:nvSpPr>
        <p:spPr>
          <a:xfrm>
            <a:off x="2093310" y="3189003"/>
            <a:ext cx="2088300" cy="377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65" name="Google Shape;265;p10"/>
          <p:cNvSpPr txBox="1">
            <a:spLocks noGrp="1"/>
          </p:cNvSpPr>
          <p:nvPr>
            <p:ph type="subTitle" idx="7"/>
          </p:nvPr>
        </p:nvSpPr>
        <p:spPr>
          <a:xfrm>
            <a:off x="5591860" y="1907925"/>
            <a:ext cx="2088300" cy="377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66" name="Google Shape;266;p10"/>
          <p:cNvSpPr txBox="1">
            <a:spLocks noGrp="1"/>
          </p:cNvSpPr>
          <p:nvPr>
            <p:ph type="subTitle" idx="8"/>
          </p:nvPr>
        </p:nvSpPr>
        <p:spPr>
          <a:xfrm>
            <a:off x="5591860" y="3189003"/>
            <a:ext cx="2088300" cy="377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2000" b="1">
                <a:solidFill>
                  <a:schemeClr val="dk2"/>
                </a:solidFill>
                <a:latin typeface="Work Sans"/>
                <a:ea typeface="Work Sans"/>
                <a:cs typeface="Work Sans"/>
                <a:sym typeface="Work Sans"/>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67" name="Google Shape;267;p10"/>
          <p:cNvSpPr txBox="1">
            <a:spLocks noGrp="1"/>
          </p:cNvSpPr>
          <p:nvPr>
            <p:ph type="title"/>
          </p:nvPr>
        </p:nvSpPr>
        <p:spPr>
          <a:xfrm>
            <a:off x="777963" y="539500"/>
            <a:ext cx="7588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268" name="Google Shape;268;p10"/>
          <p:cNvGrpSpPr/>
          <p:nvPr/>
        </p:nvGrpSpPr>
        <p:grpSpPr>
          <a:xfrm flipH="1">
            <a:off x="8397102" y="4270882"/>
            <a:ext cx="519215" cy="537547"/>
            <a:chOff x="5483250" y="2213600"/>
            <a:chExt cx="309425" cy="320350"/>
          </a:xfrm>
        </p:grpSpPr>
        <p:sp>
          <p:nvSpPr>
            <p:cNvPr id="269" name="Google Shape;269;p10"/>
            <p:cNvSpPr/>
            <p:nvPr/>
          </p:nvSpPr>
          <p:spPr>
            <a:xfrm>
              <a:off x="5515775" y="2355450"/>
              <a:ext cx="105925" cy="34225"/>
            </a:xfrm>
            <a:custGeom>
              <a:avLst/>
              <a:gdLst/>
              <a:ahLst/>
              <a:cxnLst/>
              <a:rect l="l" t="t" r="r" b="b"/>
              <a:pathLst>
                <a:path w="4237" h="1369" fill="none" extrusionOk="0">
                  <a:moveTo>
                    <a:pt x="4237" y="1"/>
                  </a:moveTo>
                  <a:lnTo>
                    <a:pt x="1" y="1369"/>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10"/>
            <p:cNvSpPr/>
            <p:nvPr/>
          </p:nvSpPr>
          <p:spPr>
            <a:xfrm>
              <a:off x="5722600" y="2236200"/>
              <a:ext cx="19200" cy="77600"/>
            </a:xfrm>
            <a:custGeom>
              <a:avLst/>
              <a:gdLst/>
              <a:ahLst/>
              <a:cxnLst/>
              <a:rect l="l" t="t" r="r" b="b"/>
              <a:pathLst>
                <a:path w="768" h="3104" fill="none" extrusionOk="0">
                  <a:moveTo>
                    <a:pt x="0" y="3103"/>
                  </a:moveTo>
                  <a:lnTo>
                    <a:pt x="767"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10"/>
            <p:cNvSpPr/>
            <p:nvPr/>
          </p:nvSpPr>
          <p:spPr>
            <a:xfrm>
              <a:off x="5728425" y="2408000"/>
              <a:ext cx="41725" cy="103425"/>
            </a:xfrm>
            <a:custGeom>
              <a:avLst/>
              <a:gdLst/>
              <a:ahLst/>
              <a:cxnLst/>
              <a:rect l="l" t="t" r="r" b="b"/>
              <a:pathLst>
                <a:path w="1669" h="4137" fill="none" extrusionOk="0">
                  <a:moveTo>
                    <a:pt x="1" y="0"/>
                  </a:moveTo>
                  <a:lnTo>
                    <a:pt x="1668" y="4137"/>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10"/>
            <p:cNvSpPr/>
            <p:nvPr/>
          </p:nvSpPr>
          <p:spPr>
            <a:xfrm>
              <a:off x="5615850" y="2288750"/>
              <a:ext cx="144300" cy="144300"/>
            </a:xfrm>
            <a:custGeom>
              <a:avLst/>
              <a:gdLst/>
              <a:ahLst/>
              <a:cxnLst/>
              <a:rect l="l" t="t" r="r" b="b"/>
              <a:pathLst>
                <a:path w="5772" h="5772" extrusionOk="0">
                  <a:moveTo>
                    <a:pt x="2902" y="0"/>
                  </a:moveTo>
                  <a:cubicBezTo>
                    <a:pt x="1301" y="0"/>
                    <a:pt x="0" y="1301"/>
                    <a:pt x="0" y="2869"/>
                  </a:cubicBezTo>
                  <a:cubicBezTo>
                    <a:pt x="0" y="4470"/>
                    <a:pt x="1301" y="5771"/>
                    <a:pt x="2902" y="5771"/>
                  </a:cubicBezTo>
                  <a:cubicBezTo>
                    <a:pt x="4470" y="5771"/>
                    <a:pt x="5771" y="4470"/>
                    <a:pt x="5771" y="2869"/>
                  </a:cubicBezTo>
                  <a:cubicBezTo>
                    <a:pt x="5771" y="1301"/>
                    <a:pt x="4470" y="0"/>
                    <a:pt x="2902"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10"/>
            <p:cNvSpPr/>
            <p:nvPr/>
          </p:nvSpPr>
          <p:spPr>
            <a:xfrm>
              <a:off x="5746775" y="2488050"/>
              <a:ext cx="45900" cy="45900"/>
            </a:xfrm>
            <a:custGeom>
              <a:avLst/>
              <a:gdLst/>
              <a:ahLst/>
              <a:cxnLst/>
              <a:rect l="l" t="t" r="r" b="b"/>
              <a:pathLst>
                <a:path w="1836" h="1836" extrusionOk="0">
                  <a:moveTo>
                    <a:pt x="934" y="1"/>
                  </a:moveTo>
                  <a:cubicBezTo>
                    <a:pt x="434" y="1"/>
                    <a:pt x="0" y="434"/>
                    <a:pt x="0" y="935"/>
                  </a:cubicBezTo>
                  <a:cubicBezTo>
                    <a:pt x="0" y="1435"/>
                    <a:pt x="434" y="1835"/>
                    <a:pt x="934" y="1835"/>
                  </a:cubicBezTo>
                  <a:cubicBezTo>
                    <a:pt x="1435" y="1835"/>
                    <a:pt x="1835" y="1435"/>
                    <a:pt x="1835" y="935"/>
                  </a:cubicBezTo>
                  <a:cubicBezTo>
                    <a:pt x="1835" y="434"/>
                    <a:pt x="1435" y="1"/>
                    <a:pt x="934"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10"/>
            <p:cNvSpPr/>
            <p:nvPr/>
          </p:nvSpPr>
          <p:spPr>
            <a:xfrm>
              <a:off x="5483250" y="2369650"/>
              <a:ext cx="46725" cy="45875"/>
            </a:xfrm>
            <a:custGeom>
              <a:avLst/>
              <a:gdLst/>
              <a:ahLst/>
              <a:cxnLst/>
              <a:rect l="l" t="t" r="r" b="b"/>
              <a:pathLst>
                <a:path w="1869" h="1835" extrusionOk="0">
                  <a:moveTo>
                    <a:pt x="935" y="0"/>
                  </a:moveTo>
                  <a:cubicBezTo>
                    <a:pt x="434" y="0"/>
                    <a:pt x="1" y="400"/>
                    <a:pt x="1" y="934"/>
                  </a:cubicBezTo>
                  <a:cubicBezTo>
                    <a:pt x="1" y="1434"/>
                    <a:pt x="434" y="1835"/>
                    <a:pt x="935" y="1835"/>
                  </a:cubicBezTo>
                  <a:cubicBezTo>
                    <a:pt x="1435" y="1835"/>
                    <a:pt x="1869" y="1434"/>
                    <a:pt x="1869" y="934"/>
                  </a:cubicBezTo>
                  <a:cubicBezTo>
                    <a:pt x="1869" y="400"/>
                    <a:pt x="1435" y="0"/>
                    <a:pt x="935"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10"/>
            <p:cNvSpPr/>
            <p:nvPr/>
          </p:nvSpPr>
          <p:spPr>
            <a:xfrm>
              <a:off x="5724250" y="2213600"/>
              <a:ext cx="38400" cy="32750"/>
            </a:xfrm>
            <a:custGeom>
              <a:avLst/>
              <a:gdLst/>
              <a:ahLst/>
              <a:cxnLst/>
              <a:rect l="l" t="t" r="r" b="b"/>
              <a:pathLst>
                <a:path w="1536" h="1310" extrusionOk="0">
                  <a:moveTo>
                    <a:pt x="758" y="0"/>
                  </a:moveTo>
                  <a:cubicBezTo>
                    <a:pt x="543" y="0"/>
                    <a:pt x="330" y="111"/>
                    <a:pt x="201" y="304"/>
                  </a:cubicBezTo>
                  <a:cubicBezTo>
                    <a:pt x="1" y="605"/>
                    <a:pt x="101" y="1038"/>
                    <a:pt x="434" y="1205"/>
                  </a:cubicBezTo>
                  <a:cubicBezTo>
                    <a:pt x="541" y="1276"/>
                    <a:pt x="660" y="1309"/>
                    <a:pt x="778" y="1309"/>
                  </a:cubicBezTo>
                  <a:cubicBezTo>
                    <a:pt x="993" y="1309"/>
                    <a:pt x="1206" y="1199"/>
                    <a:pt x="1335" y="1005"/>
                  </a:cubicBezTo>
                  <a:cubicBezTo>
                    <a:pt x="1535" y="705"/>
                    <a:pt x="1435" y="271"/>
                    <a:pt x="1102" y="104"/>
                  </a:cubicBezTo>
                  <a:cubicBezTo>
                    <a:pt x="995" y="33"/>
                    <a:pt x="876" y="0"/>
                    <a:pt x="75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6" name="Google Shape;276;p10"/>
          <p:cNvGrpSpPr/>
          <p:nvPr/>
        </p:nvGrpSpPr>
        <p:grpSpPr>
          <a:xfrm flipH="1">
            <a:off x="475367" y="4362538"/>
            <a:ext cx="323309" cy="321379"/>
            <a:chOff x="5303950" y="2812875"/>
            <a:chExt cx="192675" cy="191525"/>
          </a:xfrm>
        </p:grpSpPr>
        <p:sp>
          <p:nvSpPr>
            <p:cNvPr id="277" name="Google Shape;277;p10"/>
            <p:cNvSpPr/>
            <p:nvPr/>
          </p:nvSpPr>
          <p:spPr>
            <a:xfrm>
              <a:off x="5447400" y="2831625"/>
              <a:ext cx="30875" cy="58400"/>
            </a:xfrm>
            <a:custGeom>
              <a:avLst/>
              <a:gdLst/>
              <a:ahLst/>
              <a:cxnLst/>
              <a:rect l="l" t="t" r="r" b="b"/>
              <a:pathLst>
                <a:path w="1235" h="2336" fill="none" extrusionOk="0">
                  <a:moveTo>
                    <a:pt x="0" y="2336"/>
                  </a:moveTo>
                  <a:lnTo>
                    <a:pt x="1234"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10"/>
            <p:cNvSpPr/>
            <p:nvPr/>
          </p:nvSpPr>
          <p:spPr>
            <a:xfrm>
              <a:off x="5420700" y="2950050"/>
              <a:ext cx="24225" cy="40900"/>
            </a:xfrm>
            <a:custGeom>
              <a:avLst/>
              <a:gdLst/>
              <a:ahLst/>
              <a:cxnLst/>
              <a:rect l="l" t="t" r="r" b="b"/>
              <a:pathLst>
                <a:path w="969" h="1636" fill="none" extrusionOk="0">
                  <a:moveTo>
                    <a:pt x="1" y="1"/>
                  </a:moveTo>
                  <a:lnTo>
                    <a:pt x="968" y="1635"/>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10"/>
            <p:cNvSpPr/>
            <p:nvPr/>
          </p:nvSpPr>
          <p:spPr>
            <a:xfrm>
              <a:off x="5318975" y="2885000"/>
              <a:ext cx="60900" cy="27550"/>
            </a:xfrm>
            <a:custGeom>
              <a:avLst/>
              <a:gdLst/>
              <a:ahLst/>
              <a:cxnLst/>
              <a:rect l="l" t="t" r="r" b="b"/>
              <a:pathLst>
                <a:path w="2436" h="1102" fill="none" extrusionOk="0">
                  <a:moveTo>
                    <a:pt x="2435" y="1102"/>
                  </a:moveTo>
                  <a:lnTo>
                    <a:pt x="0"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10"/>
            <p:cNvSpPr/>
            <p:nvPr/>
          </p:nvSpPr>
          <p:spPr>
            <a:xfrm>
              <a:off x="5369000" y="2872500"/>
              <a:ext cx="95100" cy="85925"/>
            </a:xfrm>
            <a:custGeom>
              <a:avLst/>
              <a:gdLst/>
              <a:ahLst/>
              <a:cxnLst/>
              <a:rect l="l" t="t" r="r" b="b"/>
              <a:pathLst>
                <a:path w="3804" h="3437" extrusionOk="0">
                  <a:moveTo>
                    <a:pt x="1898" y="0"/>
                  </a:moveTo>
                  <a:cubicBezTo>
                    <a:pt x="1471" y="0"/>
                    <a:pt x="1043" y="158"/>
                    <a:pt x="701" y="467"/>
                  </a:cubicBezTo>
                  <a:cubicBezTo>
                    <a:pt x="34" y="1135"/>
                    <a:pt x="1" y="2235"/>
                    <a:pt x="668" y="2903"/>
                  </a:cubicBezTo>
                  <a:cubicBezTo>
                    <a:pt x="1010" y="3262"/>
                    <a:pt x="1457" y="3437"/>
                    <a:pt x="1906" y="3437"/>
                  </a:cubicBezTo>
                  <a:cubicBezTo>
                    <a:pt x="2333" y="3437"/>
                    <a:pt x="2761" y="3278"/>
                    <a:pt x="3103" y="2969"/>
                  </a:cubicBezTo>
                  <a:cubicBezTo>
                    <a:pt x="3770" y="2302"/>
                    <a:pt x="3803" y="1201"/>
                    <a:pt x="3136" y="534"/>
                  </a:cubicBezTo>
                  <a:cubicBezTo>
                    <a:pt x="2794" y="175"/>
                    <a:pt x="2347" y="0"/>
                    <a:pt x="1898" y="0"/>
                  </a:cubicBezTo>
                  <a:close/>
                </a:path>
              </a:pathLst>
            </a:custGeom>
            <a:solidFill>
              <a:srgbClr val="223E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10"/>
            <p:cNvSpPr/>
            <p:nvPr/>
          </p:nvSpPr>
          <p:spPr>
            <a:xfrm>
              <a:off x="5303950" y="2871250"/>
              <a:ext cx="30050" cy="27450"/>
            </a:xfrm>
            <a:custGeom>
              <a:avLst/>
              <a:gdLst/>
              <a:ahLst/>
              <a:cxnLst/>
              <a:rect l="l" t="t" r="r" b="b"/>
              <a:pathLst>
                <a:path w="1202" h="1098" extrusionOk="0">
                  <a:moveTo>
                    <a:pt x="601" y="0"/>
                  </a:moveTo>
                  <a:cubicBezTo>
                    <a:pt x="460" y="0"/>
                    <a:pt x="318" y="50"/>
                    <a:pt x="201" y="151"/>
                  </a:cubicBezTo>
                  <a:cubicBezTo>
                    <a:pt x="1" y="351"/>
                    <a:pt x="1" y="718"/>
                    <a:pt x="201" y="918"/>
                  </a:cubicBezTo>
                  <a:cubicBezTo>
                    <a:pt x="305" y="1039"/>
                    <a:pt x="454" y="1097"/>
                    <a:pt x="601" y="1097"/>
                  </a:cubicBezTo>
                  <a:cubicBezTo>
                    <a:pt x="737" y="1097"/>
                    <a:pt x="872" y="1047"/>
                    <a:pt x="968" y="951"/>
                  </a:cubicBezTo>
                  <a:cubicBezTo>
                    <a:pt x="1202" y="718"/>
                    <a:pt x="1202" y="384"/>
                    <a:pt x="1002" y="151"/>
                  </a:cubicBezTo>
                  <a:cubicBezTo>
                    <a:pt x="885" y="50"/>
                    <a:pt x="743" y="0"/>
                    <a:pt x="601"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10"/>
            <p:cNvSpPr/>
            <p:nvPr/>
          </p:nvSpPr>
          <p:spPr>
            <a:xfrm>
              <a:off x="5465750" y="2812875"/>
              <a:ext cx="30875" cy="27450"/>
            </a:xfrm>
            <a:custGeom>
              <a:avLst/>
              <a:gdLst/>
              <a:ahLst/>
              <a:cxnLst/>
              <a:rect l="l" t="t" r="r" b="b"/>
              <a:pathLst>
                <a:path w="1235" h="1098" extrusionOk="0">
                  <a:moveTo>
                    <a:pt x="630" y="0"/>
                  </a:moveTo>
                  <a:cubicBezTo>
                    <a:pt x="492" y="0"/>
                    <a:pt x="350" y="50"/>
                    <a:pt x="234" y="151"/>
                  </a:cubicBezTo>
                  <a:cubicBezTo>
                    <a:pt x="0" y="351"/>
                    <a:pt x="0" y="718"/>
                    <a:pt x="234" y="918"/>
                  </a:cubicBezTo>
                  <a:cubicBezTo>
                    <a:pt x="338" y="1039"/>
                    <a:pt x="477" y="1097"/>
                    <a:pt x="621" y="1097"/>
                  </a:cubicBezTo>
                  <a:cubicBezTo>
                    <a:pt x="753" y="1097"/>
                    <a:pt x="889" y="1047"/>
                    <a:pt x="1001" y="951"/>
                  </a:cubicBezTo>
                  <a:cubicBezTo>
                    <a:pt x="1201" y="718"/>
                    <a:pt x="1234" y="384"/>
                    <a:pt x="1001" y="151"/>
                  </a:cubicBezTo>
                  <a:cubicBezTo>
                    <a:pt x="901" y="50"/>
                    <a:pt x="767" y="0"/>
                    <a:pt x="630"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10"/>
            <p:cNvSpPr/>
            <p:nvPr/>
          </p:nvSpPr>
          <p:spPr>
            <a:xfrm>
              <a:off x="5435725" y="2984950"/>
              <a:ext cx="21700" cy="19450"/>
            </a:xfrm>
            <a:custGeom>
              <a:avLst/>
              <a:gdLst/>
              <a:ahLst/>
              <a:cxnLst/>
              <a:rect l="l" t="t" r="r" b="b"/>
              <a:pathLst>
                <a:path w="868" h="778" extrusionOk="0">
                  <a:moveTo>
                    <a:pt x="430" y="1"/>
                  </a:moveTo>
                  <a:cubicBezTo>
                    <a:pt x="409" y="1"/>
                    <a:pt x="388" y="2"/>
                    <a:pt x="367" y="6"/>
                  </a:cubicBezTo>
                  <a:cubicBezTo>
                    <a:pt x="167" y="39"/>
                    <a:pt x="0" y="273"/>
                    <a:pt x="67" y="473"/>
                  </a:cubicBezTo>
                  <a:cubicBezTo>
                    <a:pt x="97" y="652"/>
                    <a:pt x="288" y="778"/>
                    <a:pt x="471" y="778"/>
                  </a:cubicBezTo>
                  <a:cubicBezTo>
                    <a:pt x="492" y="778"/>
                    <a:pt x="513" y="776"/>
                    <a:pt x="534" y="773"/>
                  </a:cubicBezTo>
                  <a:cubicBezTo>
                    <a:pt x="734" y="740"/>
                    <a:pt x="868" y="506"/>
                    <a:pt x="834" y="306"/>
                  </a:cubicBezTo>
                  <a:cubicBezTo>
                    <a:pt x="804" y="126"/>
                    <a:pt x="613" y="1"/>
                    <a:pt x="430" y="1"/>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4" name="Google Shape;284;p10"/>
          <p:cNvGrpSpPr/>
          <p:nvPr/>
        </p:nvGrpSpPr>
        <p:grpSpPr>
          <a:xfrm rot="-5400201" flipH="1">
            <a:off x="4208499" y="4187155"/>
            <a:ext cx="778785" cy="1129653"/>
            <a:chOff x="1808975" y="1423950"/>
            <a:chExt cx="455350" cy="660500"/>
          </a:xfrm>
        </p:grpSpPr>
        <p:sp>
          <p:nvSpPr>
            <p:cNvPr id="285" name="Google Shape;285;p10"/>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10"/>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10"/>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10"/>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3500"/>
              <a:buFont typeface="Work Sans"/>
              <a:buNone/>
              <a:defRPr sz="3500" b="1" i="0" u="none" strike="noStrike" cap="none">
                <a:solidFill>
                  <a:schemeClr val="lt1"/>
                </a:solidFill>
                <a:latin typeface="Work Sans"/>
                <a:ea typeface="Work Sans"/>
                <a:cs typeface="Work Sans"/>
                <a:sym typeface="Work Sans"/>
              </a:defRPr>
            </a:lvl1pPr>
            <a:lvl2pPr marR="0" lvl="1" algn="l" rtl="0">
              <a:lnSpc>
                <a:spcPct val="100000"/>
              </a:lnSpc>
              <a:spcBef>
                <a:spcPts val="0"/>
              </a:spcBef>
              <a:spcAft>
                <a:spcPts val="0"/>
              </a:spcAft>
              <a:buClr>
                <a:schemeClr val="lt1"/>
              </a:buClr>
              <a:buSzPts val="3500"/>
              <a:buFont typeface="Work Sans"/>
              <a:buNone/>
              <a:defRPr sz="3500" b="1" i="0" u="none" strike="noStrike" cap="none">
                <a:solidFill>
                  <a:schemeClr val="lt1"/>
                </a:solidFill>
                <a:latin typeface="Work Sans"/>
                <a:ea typeface="Work Sans"/>
                <a:cs typeface="Work Sans"/>
                <a:sym typeface="Work Sans"/>
              </a:defRPr>
            </a:lvl2pPr>
            <a:lvl3pPr marR="0" lvl="2" algn="l" rtl="0">
              <a:lnSpc>
                <a:spcPct val="100000"/>
              </a:lnSpc>
              <a:spcBef>
                <a:spcPts val="0"/>
              </a:spcBef>
              <a:spcAft>
                <a:spcPts val="0"/>
              </a:spcAft>
              <a:buClr>
                <a:schemeClr val="lt1"/>
              </a:buClr>
              <a:buSzPts val="3500"/>
              <a:buFont typeface="Work Sans"/>
              <a:buNone/>
              <a:defRPr sz="3500" b="1" i="0" u="none" strike="noStrike" cap="none">
                <a:solidFill>
                  <a:schemeClr val="lt1"/>
                </a:solidFill>
                <a:latin typeface="Work Sans"/>
                <a:ea typeface="Work Sans"/>
                <a:cs typeface="Work Sans"/>
                <a:sym typeface="Work Sans"/>
              </a:defRPr>
            </a:lvl3pPr>
            <a:lvl4pPr marR="0" lvl="3" algn="l" rtl="0">
              <a:lnSpc>
                <a:spcPct val="100000"/>
              </a:lnSpc>
              <a:spcBef>
                <a:spcPts val="0"/>
              </a:spcBef>
              <a:spcAft>
                <a:spcPts val="0"/>
              </a:spcAft>
              <a:buClr>
                <a:schemeClr val="lt1"/>
              </a:buClr>
              <a:buSzPts val="3500"/>
              <a:buFont typeface="Work Sans"/>
              <a:buNone/>
              <a:defRPr sz="3500" b="1" i="0" u="none" strike="noStrike" cap="none">
                <a:solidFill>
                  <a:schemeClr val="lt1"/>
                </a:solidFill>
                <a:latin typeface="Work Sans"/>
                <a:ea typeface="Work Sans"/>
                <a:cs typeface="Work Sans"/>
                <a:sym typeface="Work Sans"/>
              </a:defRPr>
            </a:lvl4pPr>
            <a:lvl5pPr marR="0" lvl="4" algn="l" rtl="0">
              <a:lnSpc>
                <a:spcPct val="100000"/>
              </a:lnSpc>
              <a:spcBef>
                <a:spcPts val="0"/>
              </a:spcBef>
              <a:spcAft>
                <a:spcPts val="0"/>
              </a:spcAft>
              <a:buClr>
                <a:schemeClr val="lt1"/>
              </a:buClr>
              <a:buSzPts val="3500"/>
              <a:buFont typeface="Work Sans"/>
              <a:buNone/>
              <a:defRPr sz="3500" b="1" i="0" u="none" strike="noStrike" cap="none">
                <a:solidFill>
                  <a:schemeClr val="lt1"/>
                </a:solidFill>
                <a:latin typeface="Work Sans"/>
                <a:ea typeface="Work Sans"/>
                <a:cs typeface="Work Sans"/>
                <a:sym typeface="Work Sans"/>
              </a:defRPr>
            </a:lvl5pPr>
            <a:lvl6pPr marR="0" lvl="5" algn="l" rtl="0">
              <a:lnSpc>
                <a:spcPct val="100000"/>
              </a:lnSpc>
              <a:spcBef>
                <a:spcPts val="0"/>
              </a:spcBef>
              <a:spcAft>
                <a:spcPts val="0"/>
              </a:spcAft>
              <a:buClr>
                <a:schemeClr val="lt1"/>
              </a:buClr>
              <a:buSzPts val="3500"/>
              <a:buFont typeface="Work Sans"/>
              <a:buNone/>
              <a:defRPr sz="3500" b="1" i="0" u="none" strike="noStrike" cap="none">
                <a:solidFill>
                  <a:schemeClr val="lt1"/>
                </a:solidFill>
                <a:latin typeface="Work Sans"/>
                <a:ea typeface="Work Sans"/>
                <a:cs typeface="Work Sans"/>
                <a:sym typeface="Work Sans"/>
              </a:defRPr>
            </a:lvl6pPr>
            <a:lvl7pPr marR="0" lvl="6" algn="l" rtl="0">
              <a:lnSpc>
                <a:spcPct val="100000"/>
              </a:lnSpc>
              <a:spcBef>
                <a:spcPts val="0"/>
              </a:spcBef>
              <a:spcAft>
                <a:spcPts val="0"/>
              </a:spcAft>
              <a:buClr>
                <a:schemeClr val="lt1"/>
              </a:buClr>
              <a:buSzPts val="3500"/>
              <a:buFont typeface="Work Sans"/>
              <a:buNone/>
              <a:defRPr sz="3500" b="1" i="0" u="none" strike="noStrike" cap="none">
                <a:solidFill>
                  <a:schemeClr val="lt1"/>
                </a:solidFill>
                <a:latin typeface="Work Sans"/>
                <a:ea typeface="Work Sans"/>
                <a:cs typeface="Work Sans"/>
                <a:sym typeface="Work Sans"/>
              </a:defRPr>
            </a:lvl7pPr>
            <a:lvl8pPr marR="0" lvl="7" algn="l" rtl="0">
              <a:lnSpc>
                <a:spcPct val="100000"/>
              </a:lnSpc>
              <a:spcBef>
                <a:spcPts val="0"/>
              </a:spcBef>
              <a:spcAft>
                <a:spcPts val="0"/>
              </a:spcAft>
              <a:buClr>
                <a:schemeClr val="lt1"/>
              </a:buClr>
              <a:buSzPts val="3500"/>
              <a:buFont typeface="Work Sans"/>
              <a:buNone/>
              <a:defRPr sz="3500" b="1" i="0" u="none" strike="noStrike" cap="none">
                <a:solidFill>
                  <a:schemeClr val="lt1"/>
                </a:solidFill>
                <a:latin typeface="Work Sans"/>
                <a:ea typeface="Work Sans"/>
                <a:cs typeface="Work Sans"/>
                <a:sym typeface="Work Sans"/>
              </a:defRPr>
            </a:lvl8pPr>
            <a:lvl9pPr marR="0" lvl="8" algn="l" rtl="0">
              <a:lnSpc>
                <a:spcPct val="100000"/>
              </a:lnSpc>
              <a:spcBef>
                <a:spcPts val="0"/>
              </a:spcBef>
              <a:spcAft>
                <a:spcPts val="0"/>
              </a:spcAft>
              <a:buClr>
                <a:schemeClr val="lt1"/>
              </a:buClr>
              <a:buSzPts val="3500"/>
              <a:buFont typeface="Work Sans"/>
              <a:buNone/>
              <a:defRPr sz="3500" b="1" i="0" u="none" strike="noStrike" cap="none">
                <a:solidFill>
                  <a:schemeClr val="lt1"/>
                </a:solidFill>
                <a:latin typeface="Work Sans"/>
                <a:ea typeface="Work Sans"/>
                <a:cs typeface="Work Sans"/>
                <a:sym typeface="Work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chemeClr val="lt1"/>
              </a:buClr>
              <a:buSzPts val="1400"/>
              <a:buFont typeface="Nunito"/>
              <a:buChar char="●"/>
              <a:defRPr sz="1400" b="0" i="0" u="none" strike="noStrike" cap="none">
                <a:solidFill>
                  <a:schemeClr val="lt1"/>
                </a:solidFill>
                <a:latin typeface="Nunito"/>
                <a:ea typeface="Nunito"/>
                <a:cs typeface="Nunito"/>
                <a:sym typeface="Nunito"/>
              </a:defRPr>
            </a:lvl1pPr>
            <a:lvl2pPr marL="914400" marR="0" lvl="1" indent="-317500" algn="l" rtl="0">
              <a:lnSpc>
                <a:spcPct val="115000"/>
              </a:lnSpc>
              <a:spcBef>
                <a:spcPts val="0"/>
              </a:spcBef>
              <a:spcAft>
                <a:spcPts val="0"/>
              </a:spcAft>
              <a:buClr>
                <a:schemeClr val="lt1"/>
              </a:buClr>
              <a:buSzPts val="1400"/>
              <a:buFont typeface="Nunito"/>
              <a:buChar char="○"/>
              <a:defRPr sz="1400" b="0" i="0" u="none" strike="noStrike" cap="none">
                <a:solidFill>
                  <a:schemeClr val="lt1"/>
                </a:solidFill>
                <a:latin typeface="Nunito"/>
                <a:ea typeface="Nunito"/>
                <a:cs typeface="Nunito"/>
                <a:sym typeface="Nunito"/>
              </a:defRPr>
            </a:lvl2pPr>
            <a:lvl3pPr marL="1371600" marR="0" lvl="2" indent="-317500" algn="l" rtl="0">
              <a:lnSpc>
                <a:spcPct val="115000"/>
              </a:lnSpc>
              <a:spcBef>
                <a:spcPts val="0"/>
              </a:spcBef>
              <a:spcAft>
                <a:spcPts val="0"/>
              </a:spcAft>
              <a:buClr>
                <a:schemeClr val="lt1"/>
              </a:buClr>
              <a:buSzPts val="1400"/>
              <a:buFont typeface="Nunito"/>
              <a:buChar char="■"/>
              <a:defRPr sz="1400" b="0" i="0" u="none" strike="noStrike" cap="none">
                <a:solidFill>
                  <a:schemeClr val="lt1"/>
                </a:solidFill>
                <a:latin typeface="Nunito"/>
                <a:ea typeface="Nunito"/>
                <a:cs typeface="Nunito"/>
                <a:sym typeface="Nunito"/>
              </a:defRPr>
            </a:lvl3pPr>
            <a:lvl4pPr marL="1828800" marR="0" lvl="3" indent="-317500" algn="l" rtl="0">
              <a:lnSpc>
                <a:spcPct val="115000"/>
              </a:lnSpc>
              <a:spcBef>
                <a:spcPts val="0"/>
              </a:spcBef>
              <a:spcAft>
                <a:spcPts val="0"/>
              </a:spcAft>
              <a:buClr>
                <a:schemeClr val="lt1"/>
              </a:buClr>
              <a:buSzPts val="1400"/>
              <a:buFont typeface="Nunito"/>
              <a:buChar char="●"/>
              <a:defRPr sz="1400" b="0" i="0" u="none" strike="noStrike" cap="none">
                <a:solidFill>
                  <a:schemeClr val="lt1"/>
                </a:solidFill>
                <a:latin typeface="Nunito"/>
                <a:ea typeface="Nunito"/>
                <a:cs typeface="Nunito"/>
                <a:sym typeface="Nunito"/>
              </a:defRPr>
            </a:lvl4pPr>
            <a:lvl5pPr marL="2286000" marR="0" lvl="4" indent="-317500" algn="l" rtl="0">
              <a:lnSpc>
                <a:spcPct val="115000"/>
              </a:lnSpc>
              <a:spcBef>
                <a:spcPts val="0"/>
              </a:spcBef>
              <a:spcAft>
                <a:spcPts val="0"/>
              </a:spcAft>
              <a:buClr>
                <a:schemeClr val="lt1"/>
              </a:buClr>
              <a:buSzPts val="1400"/>
              <a:buFont typeface="Nunito"/>
              <a:buChar char="○"/>
              <a:defRPr sz="1400" b="0" i="0" u="none" strike="noStrike" cap="none">
                <a:solidFill>
                  <a:schemeClr val="lt1"/>
                </a:solidFill>
                <a:latin typeface="Nunito"/>
                <a:ea typeface="Nunito"/>
                <a:cs typeface="Nunito"/>
                <a:sym typeface="Nunito"/>
              </a:defRPr>
            </a:lvl5pPr>
            <a:lvl6pPr marL="2743200" marR="0" lvl="5" indent="-317500" algn="l" rtl="0">
              <a:lnSpc>
                <a:spcPct val="115000"/>
              </a:lnSpc>
              <a:spcBef>
                <a:spcPts val="0"/>
              </a:spcBef>
              <a:spcAft>
                <a:spcPts val="0"/>
              </a:spcAft>
              <a:buClr>
                <a:schemeClr val="lt1"/>
              </a:buClr>
              <a:buSzPts val="1400"/>
              <a:buFont typeface="Nunito"/>
              <a:buChar char="■"/>
              <a:defRPr sz="1400" b="0" i="0" u="none" strike="noStrike" cap="none">
                <a:solidFill>
                  <a:schemeClr val="lt1"/>
                </a:solidFill>
                <a:latin typeface="Nunito"/>
                <a:ea typeface="Nunito"/>
                <a:cs typeface="Nunito"/>
                <a:sym typeface="Nunito"/>
              </a:defRPr>
            </a:lvl6pPr>
            <a:lvl7pPr marL="3200400" marR="0" lvl="6" indent="-317500" algn="l" rtl="0">
              <a:lnSpc>
                <a:spcPct val="115000"/>
              </a:lnSpc>
              <a:spcBef>
                <a:spcPts val="0"/>
              </a:spcBef>
              <a:spcAft>
                <a:spcPts val="0"/>
              </a:spcAft>
              <a:buClr>
                <a:schemeClr val="lt1"/>
              </a:buClr>
              <a:buSzPts val="1400"/>
              <a:buFont typeface="Nunito"/>
              <a:buChar char="●"/>
              <a:defRPr sz="1400" b="0" i="0" u="none" strike="noStrike" cap="none">
                <a:solidFill>
                  <a:schemeClr val="lt1"/>
                </a:solidFill>
                <a:latin typeface="Nunito"/>
                <a:ea typeface="Nunito"/>
                <a:cs typeface="Nunito"/>
                <a:sym typeface="Nunito"/>
              </a:defRPr>
            </a:lvl7pPr>
            <a:lvl8pPr marL="3657600" marR="0" lvl="7" indent="-317500" algn="l" rtl="0">
              <a:lnSpc>
                <a:spcPct val="115000"/>
              </a:lnSpc>
              <a:spcBef>
                <a:spcPts val="0"/>
              </a:spcBef>
              <a:spcAft>
                <a:spcPts val="0"/>
              </a:spcAft>
              <a:buClr>
                <a:schemeClr val="lt1"/>
              </a:buClr>
              <a:buSzPts val="1400"/>
              <a:buFont typeface="Nunito"/>
              <a:buChar char="○"/>
              <a:defRPr sz="1400" b="0" i="0" u="none" strike="noStrike" cap="none">
                <a:solidFill>
                  <a:schemeClr val="lt1"/>
                </a:solidFill>
                <a:latin typeface="Nunito"/>
                <a:ea typeface="Nunito"/>
                <a:cs typeface="Nunito"/>
                <a:sym typeface="Nunito"/>
              </a:defRPr>
            </a:lvl8pPr>
            <a:lvl9pPr marL="4114800" marR="0" lvl="8" indent="-317500" algn="l" rtl="0">
              <a:lnSpc>
                <a:spcPct val="115000"/>
              </a:lnSpc>
              <a:spcBef>
                <a:spcPts val="0"/>
              </a:spcBef>
              <a:spcAft>
                <a:spcPts val="0"/>
              </a:spcAft>
              <a:buClr>
                <a:schemeClr val="lt1"/>
              </a:buClr>
              <a:buSzPts val="1400"/>
              <a:buFont typeface="Nunito"/>
              <a:buChar char="■"/>
              <a:defRPr sz="1400" b="0" i="0" u="none" strike="noStrike" cap="none">
                <a:solidFill>
                  <a:schemeClr val="lt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46962"/>
          </p15:clr>
        </p15:guide>
        <p15:guide id="2" pos="2880">
          <p15:clr>
            <a:srgbClr val="E46962"/>
          </p15:clr>
        </p15:guide>
        <p15:guide id="3" pos="449">
          <p15:clr>
            <a:srgbClr val="E46962"/>
          </p15:clr>
        </p15:guide>
        <p15:guide id="4" pos="5311">
          <p15:clr>
            <a:srgbClr val="E46962"/>
          </p15:clr>
        </p15:guide>
        <p15:guide id="5" orient="horz" pos="340">
          <p15:clr>
            <a:srgbClr val="E46962"/>
          </p15:clr>
        </p15:guide>
        <p15:guide id="6" orient="horz" pos="2897">
          <p15:clr>
            <a:srgbClr val="E46962"/>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5.xml"/><Relationship Id="rId5" Type="http://schemas.openxmlformats.org/officeDocument/2006/relationships/image" Target="../media/image9.jpg"/><Relationship Id="rId4" Type="http://schemas.openxmlformats.org/officeDocument/2006/relationships/image" Target="../media/image8.jp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5.xml"/><Relationship Id="rId5" Type="http://schemas.openxmlformats.org/officeDocument/2006/relationships/image" Target="../media/image12.pn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4.xml"/><Relationship Id="rId1" Type="http://schemas.openxmlformats.org/officeDocument/2006/relationships/slideLayout" Target="../slideLayouts/slideLayout16.xml"/><Relationship Id="rId4" Type="http://schemas.openxmlformats.org/officeDocument/2006/relationships/image" Target="../media/image16.jpg"/></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22"/>
          <p:cNvSpPr txBox="1">
            <a:spLocks noGrp="1"/>
          </p:cNvSpPr>
          <p:nvPr>
            <p:ph type="ctrTitle"/>
          </p:nvPr>
        </p:nvSpPr>
        <p:spPr>
          <a:xfrm>
            <a:off x="206770" y="1273580"/>
            <a:ext cx="8457859" cy="1745438"/>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SzPts val="5200"/>
              <a:buNone/>
            </a:pPr>
            <a:r>
              <a:rPr lang="en-US" sz="2400" b="0">
                <a:latin typeface="Arial"/>
                <a:ea typeface="Arial"/>
                <a:cs typeface="Arial"/>
                <a:sym typeface="Arial"/>
              </a:rPr>
              <a:t>Integrated Plant leaf Disease Detection Robot : Combined Detection of Powdery Mildew and Tomato Spotted Wilt Virus in Tomato’s plants by using An Embedded System and Machine Learning Approach for Precision Agriculture</a:t>
            </a:r>
            <a:endParaRPr sz="2400" b="0">
              <a:solidFill>
                <a:schemeClr val="dk2"/>
              </a:solidFill>
              <a:latin typeface="Arial"/>
              <a:ea typeface="Arial"/>
              <a:cs typeface="Arial"/>
              <a:sym typeface="Arial"/>
            </a:endParaRPr>
          </a:p>
        </p:txBody>
      </p:sp>
      <p:grpSp>
        <p:nvGrpSpPr>
          <p:cNvPr id="631" name="Google Shape;631;p22"/>
          <p:cNvGrpSpPr/>
          <p:nvPr/>
        </p:nvGrpSpPr>
        <p:grpSpPr>
          <a:xfrm>
            <a:off x="-5" y="11"/>
            <a:ext cx="1777173" cy="1129653"/>
            <a:chOff x="1808975" y="1423950"/>
            <a:chExt cx="1039100" cy="660500"/>
          </a:xfrm>
        </p:grpSpPr>
        <p:sp>
          <p:nvSpPr>
            <p:cNvPr id="632" name="Google Shape;632;p22"/>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22"/>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22"/>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22"/>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22"/>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22"/>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 name="Google Shape;638;p22"/>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22"/>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22"/>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41" name="Google Shape;641;p22"/>
          <p:cNvSpPr/>
          <p:nvPr/>
        </p:nvSpPr>
        <p:spPr>
          <a:xfrm>
            <a:off x="8410903" y="2758965"/>
            <a:ext cx="614856" cy="333024"/>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31"/>
          <p:cNvSpPr txBox="1">
            <a:spLocks noGrp="1"/>
          </p:cNvSpPr>
          <p:nvPr>
            <p:ph type="title"/>
          </p:nvPr>
        </p:nvSpPr>
        <p:spPr>
          <a:xfrm>
            <a:off x="876860" y="491876"/>
            <a:ext cx="7588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4000" b="0">
                <a:latin typeface="Arial"/>
                <a:ea typeface="Arial"/>
                <a:cs typeface="Arial"/>
                <a:sym typeface="Arial"/>
              </a:rPr>
              <a:t>Problem Statement</a:t>
            </a:r>
            <a:endParaRPr sz="4000" b="0">
              <a:latin typeface="Arial"/>
              <a:ea typeface="Arial"/>
              <a:cs typeface="Arial"/>
              <a:sym typeface="Arial"/>
            </a:endParaRPr>
          </a:p>
        </p:txBody>
      </p:sp>
      <p:grpSp>
        <p:nvGrpSpPr>
          <p:cNvPr id="806" name="Google Shape;806;p31"/>
          <p:cNvGrpSpPr/>
          <p:nvPr/>
        </p:nvGrpSpPr>
        <p:grpSpPr>
          <a:xfrm rot="-5400000">
            <a:off x="143054" y="-143068"/>
            <a:ext cx="1494783" cy="1780901"/>
            <a:chOff x="2170900" y="3347000"/>
            <a:chExt cx="753875" cy="898175"/>
          </a:xfrm>
        </p:grpSpPr>
        <p:sp>
          <p:nvSpPr>
            <p:cNvPr id="807" name="Google Shape;807;p31"/>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31"/>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 name="Google Shape;809;p31"/>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 name="Google Shape;810;p31"/>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31"/>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31"/>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 name="Google Shape;813;p31"/>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31"/>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 name="Google Shape;815;p31"/>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6" name="Google Shape;816;p31"/>
          <p:cNvGrpSpPr/>
          <p:nvPr/>
        </p:nvGrpSpPr>
        <p:grpSpPr>
          <a:xfrm rot="10800000">
            <a:off x="7366833" y="11"/>
            <a:ext cx="1777173" cy="1129653"/>
            <a:chOff x="1808975" y="1423950"/>
            <a:chExt cx="1039100" cy="660500"/>
          </a:xfrm>
        </p:grpSpPr>
        <p:sp>
          <p:nvSpPr>
            <p:cNvPr id="817" name="Google Shape;817;p31"/>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31"/>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31"/>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31"/>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31"/>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31"/>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 name="Google Shape;823;p31"/>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31"/>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31"/>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26" name="Google Shape;826;p31"/>
          <p:cNvSpPr txBox="1"/>
          <p:nvPr/>
        </p:nvSpPr>
        <p:spPr>
          <a:xfrm>
            <a:off x="804041" y="1900087"/>
            <a:ext cx="7953704" cy="2115322"/>
          </a:xfrm>
          <a:prstGeom prst="rect">
            <a:avLst/>
          </a:prstGeom>
          <a:noFill/>
          <a:ln>
            <a:noFill/>
          </a:ln>
        </p:spPr>
        <p:txBody>
          <a:bodyPr spcFirstLastPara="1" wrap="square" lIns="91425" tIns="91425" rIns="91425" bIns="91425" anchor="t" anchorCtr="0">
            <a:noAutofit/>
          </a:bodyPr>
          <a:lstStyle/>
          <a:p>
            <a:pPr marL="285750" marR="0" lvl="0" indent="-285750" algn="just" rtl="0">
              <a:lnSpc>
                <a:spcPct val="100000"/>
              </a:lnSpc>
              <a:spcBef>
                <a:spcPts val="0"/>
              </a:spcBef>
              <a:spcAft>
                <a:spcPts val="0"/>
              </a:spcAft>
              <a:buClr>
                <a:srgbClr val="000000"/>
              </a:buClr>
              <a:buSzPts val="1200"/>
              <a:buFont typeface="Noto Sans Symbols"/>
              <a:buChar char="⮚"/>
            </a:pPr>
            <a:r>
              <a:rPr lang="en-US" sz="1200" b="0" i="0" u="none" strike="noStrike" cap="none">
                <a:solidFill>
                  <a:srgbClr val="000000"/>
                </a:solidFill>
                <a:latin typeface="Arial"/>
                <a:ea typeface="Arial"/>
                <a:cs typeface="Arial"/>
                <a:sym typeface="Arial"/>
              </a:rPr>
              <a:t>Traditional plant disease detection methods, such as visual inspection by farmers or experts, are time-consuming and prone to human error. In recent years, there has been a growing interest in developing automated plant disease detection systems using computer vision and machine learning techniques.</a:t>
            </a:r>
            <a:endParaRPr/>
          </a:p>
          <a:p>
            <a:pPr marL="171450" marR="0" lvl="0" indent="-95250" algn="just" rtl="0">
              <a:lnSpc>
                <a:spcPct val="100000"/>
              </a:lnSpc>
              <a:spcBef>
                <a:spcPts val="0"/>
              </a:spcBef>
              <a:spcAft>
                <a:spcPts val="0"/>
              </a:spcAft>
              <a:buClr>
                <a:srgbClr val="000000"/>
              </a:buClr>
              <a:buSzPts val="1200"/>
              <a:buFont typeface="Noto Sans Symbols"/>
              <a:buNone/>
            </a:pPr>
            <a:endParaRPr sz="1200" b="0" i="0" u="none" strike="noStrike" cap="none">
              <a:solidFill>
                <a:srgbClr val="000000"/>
              </a:solidFill>
              <a:latin typeface="Arial"/>
              <a:ea typeface="Arial"/>
              <a:cs typeface="Arial"/>
              <a:sym typeface="Arial"/>
            </a:endParaRPr>
          </a:p>
          <a:p>
            <a:pPr marL="171450" marR="0" lvl="0" indent="-95250" algn="just" rtl="0">
              <a:lnSpc>
                <a:spcPct val="100000"/>
              </a:lnSpc>
              <a:spcBef>
                <a:spcPts val="0"/>
              </a:spcBef>
              <a:spcAft>
                <a:spcPts val="0"/>
              </a:spcAft>
              <a:buClr>
                <a:srgbClr val="000000"/>
              </a:buClr>
              <a:buSzPts val="1200"/>
              <a:buFont typeface="Noto Sans Symbols"/>
              <a:buNone/>
            </a:pPr>
            <a:endParaRPr sz="1200" b="0" i="0" u="none" strike="noStrike" cap="none">
              <a:solidFill>
                <a:srgbClr val="000000"/>
              </a:solidFill>
              <a:latin typeface="Arial"/>
              <a:ea typeface="Arial"/>
              <a:cs typeface="Arial"/>
              <a:sym typeface="Arial"/>
            </a:endParaRPr>
          </a:p>
          <a:p>
            <a:pPr marL="285750" marR="0" lvl="0" indent="-209550" algn="just" rtl="0">
              <a:lnSpc>
                <a:spcPct val="100000"/>
              </a:lnSpc>
              <a:spcBef>
                <a:spcPts val="0"/>
              </a:spcBef>
              <a:spcAft>
                <a:spcPts val="0"/>
              </a:spcAft>
              <a:buClr>
                <a:srgbClr val="000000"/>
              </a:buClr>
              <a:buSzPts val="1200"/>
              <a:buFont typeface="Noto Sans Symbols"/>
              <a:buNone/>
            </a:pPr>
            <a:endParaRPr sz="1200" b="0" i="0" u="none" strike="noStrike" cap="none">
              <a:solidFill>
                <a:srgbClr val="000000"/>
              </a:solidFill>
              <a:latin typeface="Arial"/>
              <a:ea typeface="Arial"/>
              <a:cs typeface="Arial"/>
              <a:sym typeface="Arial"/>
            </a:endParaRPr>
          </a:p>
          <a:p>
            <a:pPr marL="285750" marR="0" lvl="0" indent="-285750" algn="just" rtl="0">
              <a:lnSpc>
                <a:spcPct val="100000"/>
              </a:lnSpc>
              <a:spcBef>
                <a:spcPts val="0"/>
              </a:spcBef>
              <a:spcAft>
                <a:spcPts val="0"/>
              </a:spcAft>
              <a:buClr>
                <a:srgbClr val="000000"/>
              </a:buClr>
              <a:buSzPts val="1200"/>
              <a:buFont typeface="Noto Sans Symbols"/>
              <a:buChar char="⮚"/>
            </a:pPr>
            <a:r>
              <a:rPr lang="en-US" sz="1200" b="0" i="0" u="none" strike="noStrike" cap="none">
                <a:solidFill>
                  <a:srgbClr val="000000"/>
                </a:solidFill>
                <a:latin typeface="Arial"/>
                <a:ea typeface="Arial"/>
                <a:cs typeface="Arial"/>
                <a:sym typeface="Arial"/>
              </a:rPr>
              <a:t>Plant diseases can cause significant yield losses in greenhouses. Pepper mildew and tomato spotted wilt virus are two common and destructive diseases that can affect peppers and tomatoes, respectively. Early and accurate detection of these diseases is essential for reducing crop losses.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32"/>
          <p:cNvSpPr txBox="1">
            <a:spLocks noGrp="1"/>
          </p:cNvSpPr>
          <p:nvPr>
            <p:ph type="title"/>
          </p:nvPr>
        </p:nvSpPr>
        <p:spPr>
          <a:xfrm>
            <a:off x="778025" y="386825"/>
            <a:ext cx="7588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4400" b="0">
                <a:latin typeface="Arial"/>
                <a:ea typeface="Arial"/>
                <a:cs typeface="Arial"/>
                <a:sym typeface="Arial"/>
              </a:rPr>
              <a:t>Project Objectives</a:t>
            </a:r>
            <a:endParaRPr sz="4400" b="0">
              <a:latin typeface="Arial"/>
              <a:ea typeface="Arial"/>
              <a:cs typeface="Arial"/>
              <a:sym typeface="Arial"/>
            </a:endParaRPr>
          </a:p>
        </p:txBody>
      </p:sp>
      <p:sp>
        <p:nvSpPr>
          <p:cNvPr id="832" name="Google Shape;832;p32"/>
          <p:cNvSpPr txBox="1"/>
          <p:nvPr/>
        </p:nvSpPr>
        <p:spPr>
          <a:xfrm>
            <a:off x="843737" y="2008919"/>
            <a:ext cx="7744308" cy="1600438"/>
          </a:xfrm>
          <a:prstGeom prst="rect">
            <a:avLst/>
          </a:prstGeom>
          <a:noFill/>
          <a:ln>
            <a:noFill/>
          </a:ln>
        </p:spPr>
        <p:txBody>
          <a:bodyPr spcFirstLastPara="1" wrap="square" lIns="91425" tIns="45700" rIns="91425" bIns="45700" anchor="t" anchorCtr="0">
            <a:spAutoFit/>
          </a:bodyPr>
          <a:lstStyle/>
          <a:p>
            <a:pPr marL="285750" marR="0" lvl="0" indent="-196850" algn="just" rtl="0">
              <a:lnSpc>
                <a:spcPct val="100000"/>
              </a:lnSpc>
              <a:spcBef>
                <a:spcPts val="0"/>
              </a:spcBef>
              <a:spcAft>
                <a:spcPts val="0"/>
              </a:spcAft>
              <a:buClr>
                <a:srgbClr val="000000"/>
              </a:buClr>
              <a:buSzPts val="1400"/>
              <a:buFont typeface="Noto Sans Symbols"/>
              <a:buNone/>
            </a:pPr>
            <a:endParaRPr sz="1400" b="0" i="0" u="none" strike="noStrike" cap="none">
              <a:solidFill>
                <a:srgbClr val="000000"/>
              </a:solidFill>
              <a:latin typeface="Arial"/>
              <a:ea typeface="Arial"/>
              <a:cs typeface="Arial"/>
              <a:sym typeface="Arial"/>
            </a:endParaRPr>
          </a:p>
          <a:p>
            <a:pPr marL="285750" marR="0" lvl="0" indent="-285750" algn="just" rtl="0">
              <a:lnSpc>
                <a:spcPct val="100000"/>
              </a:lnSpc>
              <a:spcBef>
                <a:spcPts val="0"/>
              </a:spcBef>
              <a:spcAft>
                <a:spcPts val="0"/>
              </a:spcAft>
              <a:buClr>
                <a:srgbClr val="000000"/>
              </a:buClr>
              <a:buSzPts val="1400"/>
              <a:buFont typeface="Noto Sans Symbols"/>
              <a:buChar char="⮚"/>
            </a:pPr>
            <a:r>
              <a:rPr lang="en-US" sz="1400" b="0" i="0" u="none" strike="noStrike" cap="none">
                <a:solidFill>
                  <a:srgbClr val="000000"/>
                </a:solidFill>
                <a:latin typeface="Arial"/>
                <a:ea typeface="Arial"/>
                <a:cs typeface="Arial"/>
                <a:sym typeface="Arial"/>
              </a:rPr>
              <a:t>Develop a Robust Robotic Embedded System.</a:t>
            </a:r>
            <a:endParaRPr/>
          </a:p>
          <a:p>
            <a:pPr marL="285750" marR="0" lvl="0" indent="-196850" algn="just" rtl="0">
              <a:lnSpc>
                <a:spcPct val="100000"/>
              </a:lnSpc>
              <a:spcBef>
                <a:spcPts val="0"/>
              </a:spcBef>
              <a:spcAft>
                <a:spcPts val="0"/>
              </a:spcAft>
              <a:buClr>
                <a:srgbClr val="000000"/>
              </a:buClr>
              <a:buSzPts val="1400"/>
              <a:buFont typeface="Noto Sans Symbols"/>
              <a:buNone/>
            </a:pPr>
            <a:endParaRPr sz="1400" b="0" i="0" u="none" strike="noStrike" cap="none">
              <a:solidFill>
                <a:srgbClr val="000000"/>
              </a:solidFill>
              <a:latin typeface="Arial"/>
              <a:ea typeface="Arial"/>
              <a:cs typeface="Arial"/>
              <a:sym typeface="Arial"/>
            </a:endParaRPr>
          </a:p>
          <a:p>
            <a:pPr marL="285750" marR="0" lvl="0" indent="-285750" algn="just" rtl="0">
              <a:lnSpc>
                <a:spcPct val="100000"/>
              </a:lnSpc>
              <a:spcBef>
                <a:spcPts val="0"/>
              </a:spcBef>
              <a:spcAft>
                <a:spcPts val="0"/>
              </a:spcAft>
              <a:buClr>
                <a:srgbClr val="000000"/>
              </a:buClr>
              <a:buSzPts val="1400"/>
              <a:buFont typeface="Noto Sans Symbols"/>
              <a:buChar char="⮚"/>
            </a:pPr>
            <a:r>
              <a:rPr lang="en-US" sz="1400" b="0" i="0" u="none" strike="noStrike" cap="none">
                <a:solidFill>
                  <a:srgbClr val="000000"/>
                </a:solidFill>
                <a:latin typeface="Arial"/>
                <a:ea typeface="Arial"/>
                <a:cs typeface="Arial"/>
                <a:sym typeface="Arial"/>
              </a:rPr>
              <a:t>To  Facilitate real-time data processing and decision-making using Machine learning model.</a:t>
            </a:r>
            <a:endParaRPr/>
          </a:p>
          <a:p>
            <a:pPr marL="285750" marR="0" lvl="0" indent="-196850" algn="just" rtl="0">
              <a:lnSpc>
                <a:spcPct val="100000"/>
              </a:lnSpc>
              <a:spcBef>
                <a:spcPts val="0"/>
              </a:spcBef>
              <a:spcAft>
                <a:spcPts val="0"/>
              </a:spcAft>
              <a:buClr>
                <a:srgbClr val="000000"/>
              </a:buClr>
              <a:buSzPts val="1400"/>
              <a:buFont typeface="Noto Sans Symbols"/>
              <a:buNone/>
            </a:pPr>
            <a:endParaRPr sz="1400" b="0" i="0" u="none" strike="noStrike" cap="none">
              <a:solidFill>
                <a:srgbClr val="000000"/>
              </a:solidFill>
              <a:latin typeface="Arial"/>
              <a:ea typeface="Arial"/>
              <a:cs typeface="Arial"/>
              <a:sym typeface="Arial"/>
            </a:endParaRPr>
          </a:p>
          <a:p>
            <a:pPr marL="285750" marR="0" lvl="0" indent="-285750" algn="just" rtl="0">
              <a:lnSpc>
                <a:spcPct val="100000"/>
              </a:lnSpc>
              <a:spcBef>
                <a:spcPts val="0"/>
              </a:spcBef>
              <a:spcAft>
                <a:spcPts val="0"/>
              </a:spcAft>
              <a:buClr>
                <a:srgbClr val="000000"/>
              </a:buClr>
              <a:buSzPts val="1400"/>
              <a:buFont typeface="Noto Sans Symbols"/>
              <a:buChar char="⮚"/>
            </a:pPr>
            <a:r>
              <a:rPr lang="en-US" sz="1400" b="0" i="0" u="none" strike="noStrike" cap="none">
                <a:solidFill>
                  <a:srgbClr val="000000"/>
                </a:solidFill>
                <a:latin typeface="Arial"/>
                <a:ea typeface="Arial"/>
                <a:cs typeface="Arial"/>
                <a:sym typeface="Arial"/>
              </a:rPr>
              <a:t>Detection of Peppers Mildew and Tomato Spotted Wilt Virus on Tomato leaves.</a:t>
            </a:r>
            <a:endParaRPr/>
          </a:p>
          <a:p>
            <a:pPr marL="285750" marR="0" lvl="0" indent="-196850" algn="just" rtl="0">
              <a:lnSpc>
                <a:spcPct val="100000"/>
              </a:lnSpc>
              <a:spcBef>
                <a:spcPts val="0"/>
              </a:spcBef>
              <a:spcAft>
                <a:spcPts val="0"/>
              </a:spcAft>
              <a:buClr>
                <a:srgbClr val="000000"/>
              </a:buClr>
              <a:buSzPts val="1400"/>
              <a:buFont typeface="Noto Sans Symbols"/>
              <a:buNone/>
            </a:pPr>
            <a:endParaRPr sz="1400" b="1"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33"/>
          <p:cNvSpPr txBox="1">
            <a:spLocks noGrp="1"/>
          </p:cNvSpPr>
          <p:nvPr>
            <p:ph type="title"/>
          </p:nvPr>
        </p:nvSpPr>
        <p:spPr>
          <a:xfrm>
            <a:off x="1511766" y="197815"/>
            <a:ext cx="6407059" cy="748423"/>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600"/>
              <a:buNone/>
            </a:pPr>
            <a:r>
              <a:rPr lang="en-US" b="0">
                <a:latin typeface="Arial"/>
                <a:ea typeface="Arial"/>
                <a:cs typeface="Arial"/>
                <a:sym typeface="Arial"/>
              </a:rPr>
              <a:t>Methodology-Overview (</a:t>
            </a:r>
            <a:r>
              <a:rPr lang="en-US" sz="3200" b="0">
                <a:latin typeface="Rockwell"/>
                <a:ea typeface="Rockwell"/>
                <a:cs typeface="Rockwell"/>
                <a:sym typeface="Rockwell"/>
              </a:rPr>
              <a:t>1/2</a:t>
            </a:r>
            <a:r>
              <a:rPr lang="en-US" b="0">
                <a:latin typeface="Arial"/>
                <a:ea typeface="Arial"/>
                <a:cs typeface="Arial"/>
                <a:sym typeface="Arial"/>
              </a:rPr>
              <a:t>)</a:t>
            </a:r>
            <a:endParaRPr b="0">
              <a:latin typeface="Arial"/>
              <a:ea typeface="Arial"/>
              <a:cs typeface="Arial"/>
              <a:sym typeface="Arial"/>
            </a:endParaRPr>
          </a:p>
        </p:txBody>
      </p:sp>
      <p:sp>
        <p:nvSpPr>
          <p:cNvPr id="838" name="Google Shape;838;p33"/>
          <p:cNvSpPr txBox="1"/>
          <p:nvPr/>
        </p:nvSpPr>
        <p:spPr>
          <a:xfrm>
            <a:off x="433552" y="1532148"/>
            <a:ext cx="3854669" cy="1213153"/>
          </a:xfrm>
          <a:prstGeom prst="rect">
            <a:avLst/>
          </a:prstGeom>
          <a:noFill/>
          <a:ln>
            <a:noFill/>
          </a:ln>
        </p:spPr>
        <p:txBody>
          <a:bodyPr spcFirstLastPara="1" wrap="square" lIns="91425" tIns="45700" rIns="91425" bIns="45700" anchor="t" anchorCtr="0">
            <a:spAutoFit/>
          </a:bodyPr>
          <a:lstStyle/>
          <a:p>
            <a:pPr marL="342900" marR="0" lvl="0" indent="-342900" algn="l" rtl="0">
              <a:lnSpc>
                <a:spcPct val="150000"/>
              </a:lnSpc>
              <a:spcBef>
                <a:spcPts val="0"/>
              </a:spcBef>
              <a:spcAft>
                <a:spcPts val="0"/>
              </a:spcAft>
              <a:buClr>
                <a:srgbClr val="000000"/>
              </a:buClr>
              <a:buSzPts val="1400"/>
              <a:buFont typeface="Arial"/>
              <a:buAutoNum type="arabicPeriod"/>
            </a:pPr>
            <a:r>
              <a:rPr lang="en-US" sz="1400" b="1" i="0" u="none" strike="noStrike" cap="none">
                <a:solidFill>
                  <a:schemeClr val="dk1"/>
                </a:solidFill>
                <a:latin typeface="Questrial"/>
                <a:ea typeface="Questrial"/>
                <a:cs typeface="Questrial"/>
                <a:sym typeface="Questrial"/>
              </a:rPr>
              <a:t>Data collection: </a:t>
            </a:r>
            <a:endParaRPr/>
          </a:p>
          <a:p>
            <a:pPr marL="0" marR="0" lvl="0" indent="0" algn="just" rtl="0">
              <a:lnSpc>
                <a:spcPct val="150000"/>
              </a:lnSpc>
              <a:spcBef>
                <a:spcPts val="0"/>
              </a:spcBef>
              <a:spcAft>
                <a:spcPts val="0"/>
              </a:spcAft>
              <a:buNone/>
            </a:pPr>
            <a:r>
              <a:rPr lang="en-US" sz="1200" b="0" i="0" u="none" strike="noStrike" cap="none">
                <a:solidFill>
                  <a:srgbClr val="000000"/>
                </a:solidFill>
                <a:latin typeface="Arial"/>
                <a:ea typeface="Arial"/>
                <a:cs typeface="Arial"/>
                <a:sym typeface="Arial"/>
              </a:rPr>
              <a:t>The first step is to collect a large dataset of images of diseased and healthy pepper leaves. This dataset can be collected in a greenhouse or in a controlled environment.</a:t>
            </a:r>
            <a:endParaRPr/>
          </a:p>
        </p:txBody>
      </p:sp>
      <p:sp>
        <p:nvSpPr>
          <p:cNvPr id="839" name="Google Shape;839;p33"/>
          <p:cNvSpPr txBox="1"/>
          <p:nvPr/>
        </p:nvSpPr>
        <p:spPr>
          <a:xfrm>
            <a:off x="2450224" y="3493546"/>
            <a:ext cx="5183816" cy="1213153"/>
          </a:xfrm>
          <a:prstGeom prst="rect">
            <a:avLst/>
          </a:prstGeom>
          <a:noFill/>
          <a:ln>
            <a:noFill/>
          </a:ln>
        </p:spPr>
        <p:txBody>
          <a:bodyPr spcFirstLastPara="1" wrap="square" lIns="91425" tIns="45700" rIns="91425" bIns="45700" anchor="t" anchorCtr="0">
            <a:spAutoFit/>
          </a:bodyPr>
          <a:lstStyle/>
          <a:p>
            <a:pPr marL="342900" marR="0" lvl="0" indent="-342900" algn="l" rtl="0">
              <a:lnSpc>
                <a:spcPct val="150000"/>
              </a:lnSpc>
              <a:spcBef>
                <a:spcPts val="0"/>
              </a:spcBef>
              <a:spcAft>
                <a:spcPts val="0"/>
              </a:spcAft>
              <a:buClr>
                <a:srgbClr val="000000"/>
              </a:buClr>
              <a:buSzPts val="1400"/>
              <a:buFont typeface="Arial"/>
              <a:buAutoNum type="arabicPeriod" startAt="3"/>
            </a:pPr>
            <a:r>
              <a:rPr lang="en-US" sz="1400" b="1" i="0" u="none" strike="noStrike" cap="none">
                <a:solidFill>
                  <a:schemeClr val="dk1"/>
                </a:solidFill>
                <a:latin typeface="Questrial"/>
                <a:ea typeface="Questrial"/>
                <a:cs typeface="Questrial"/>
                <a:sym typeface="Questrial"/>
              </a:rPr>
              <a:t>Machine learning model training: </a:t>
            </a:r>
            <a:endParaRPr/>
          </a:p>
          <a:p>
            <a:pPr marL="0" marR="0" lvl="0" indent="0" algn="just" rtl="0">
              <a:lnSpc>
                <a:spcPct val="150000"/>
              </a:lnSpc>
              <a:spcBef>
                <a:spcPts val="0"/>
              </a:spcBef>
              <a:spcAft>
                <a:spcPts val="0"/>
              </a:spcAft>
              <a:buNone/>
            </a:pPr>
            <a:r>
              <a:rPr lang="en-US" sz="1200" b="0" i="0" u="none" strike="noStrike" cap="none">
                <a:solidFill>
                  <a:srgbClr val="000000"/>
                </a:solidFill>
                <a:latin typeface="Arial"/>
                <a:ea typeface="Arial"/>
                <a:cs typeface="Arial"/>
                <a:sym typeface="Arial"/>
              </a:rPr>
              <a:t>Once the features have been extracted, a machine learning model can be trained to classify the images as diseased or healthy. A variety of machine learning algorithms can be used for this task, such </a:t>
            </a:r>
            <a:r>
              <a:rPr lang="en-US" sz="1200" b="1" i="0" u="none" strike="noStrike" cap="none">
                <a:solidFill>
                  <a:srgbClr val="000000"/>
                </a:solidFill>
                <a:latin typeface="Arial"/>
                <a:ea typeface="Arial"/>
                <a:cs typeface="Arial"/>
                <a:sym typeface="Arial"/>
              </a:rPr>
              <a:t>CNN, squeeze net</a:t>
            </a:r>
            <a:r>
              <a:rPr lang="en-US" sz="1200" b="0" i="0" u="none" strike="noStrike" cap="none">
                <a:solidFill>
                  <a:srgbClr val="000000"/>
                </a:solidFill>
                <a:latin typeface="Arial"/>
                <a:ea typeface="Arial"/>
                <a:cs typeface="Arial"/>
                <a:sym typeface="Arial"/>
              </a:rPr>
              <a:t>.</a:t>
            </a:r>
            <a:endParaRPr/>
          </a:p>
        </p:txBody>
      </p:sp>
      <p:sp>
        <p:nvSpPr>
          <p:cNvPr id="840" name="Google Shape;840;p33"/>
          <p:cNvSpPr txBox="1"/>
          <p:nvPr/>
        </p:nvSpPr>
        <p:spPr>
          <a:xfrm>
            <a:off x="4525376" y="1287008"/>
            <a:ext cx="4450373" cy="176715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50000"/>
              </a:lnSpc>
              <a:spcBef>
                <a:spcPts val="0"/>
              </a:spcBef>
              <a:spcAft>
                <a:spcPts val="0"/>
              </a:spcAft>
              <a:buClr>
                <a:srgbClr val="000000"/>
              </a:buClr>
              <a:buSzPts val="1400"/>
              <a:buFont typeface="Arial"/>
              <a:buAutoNum type="arabicPeriod" startAt="2"/>
            </a:pPr>
            <a:r>
              <a:rPr lang="en-US" sz="1400" b="1" i="0" u="none" strike="noStrike" cap="none">
                <a:solidFill>
                  <a:schemeClr val="dk1"/>
                </a:solidFill>
                <a:latin typeface="Questrial"/>
                <a:ea typeface="Questrial"/>
                <a:cs typeface="Questrial"/>
                <a:sym typeface="Questrial"/>
              </a:rPr>
              <a:t>Image preprocessing: </a:t>
            </a:r>
            <a:endParaRPr/>
          </a:p>
          <a:p>
            <a:pPr marL="0" marR="0" lvl="0" indent="0" algn="just" rtl="0">
              <a:lnSpc>
                <a:spcPct val="150000"/>
              </a:lnSpc>
              <a:spcBef>
                <a:spcPts val="0"/>
              </a:spcBef>
              <a:spcAft>
                <a:spcPts val="0"/>
              </a:spcAft>
              <a:buNone/>
            </a:pPr>
            <a:r>
              <a:rPr lang="en-US" sz="1200" b="0" i="0" u="none" strike="noStrike" cap="none">
                <a:solidFill>
                  <a:schemeClr val="dk1"/>
                </a:solidFill>
                <a:latin typeface="Arial"/>
                <a:ea typeface="Arial"/>
                <a:cs typeface="Arial"/>
                <a:sym typeface="Arial"/>
              </a:rPr>
              <a:t>Once the dataset has been collected, the images need to be preprocessed to remove any noise or artifacts. The next step is to extract features from the preprocessed images. These features can be based on color, texture, shape, and other characteristics of the leaves.</a:t>
            </a:r>
            <a:endParaRPr/>
          </a:p>
        </p:txBody>
      </p:sp>
      <p:sp>
        <p:nvSpPr>
          <p:cNvPr id="841" name="Google Shape;841;p33"/>
          <p:cNvSpPr/>
          <p:nvPr/>
        </p:nvSpPr>
        <p:spPr>
          <a:xfrm>
            <a:off x="433552" y="3460531"/>
            <a:ext cx="472965" cy="551793"/>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42" name="Google Shape;842;p33"/>
          <p:cNvSpPr/>
          <p:nvPr/>
        </p:nvSpPr>
        <p:spPr>
          <a:xfrm>
            <a:off x="8497614" y="2703786"/>
            <a:ext cx="362607" cy="606973"/>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34"/>
          <p:cNvSpPr txBox="1">
            <a:spLocks noGrp="1"/>
          </p:cNvSpPr>
          <p:nvPr>
            <p:ph type="title"/>
          </p:nvPr>
        </p:nvSpPr>
        <p:spPr>
          <a:xfrm>
            <a:off x="1570288" y="194962"/>
            <a:ext cx="6407059" cy="9819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600"/>
              <a:buNone/>
            </a:pPr>
            <a:r>
              <a:rPr lang="en-US" b="0">
                <a:latin typeface="Arial"/>
                <a:ea typeface="Arial"/>
                <a:cs typeface="Arial"/>
                <a:sym typeface="Arial"/>
              </a:rPr>
              <a:t>Methodology-Overview (</a:t>
            </a:r>
            <a:r>
              <a:rPr lang="en-US" sz="3200" b="0">
                <a:latin typeface="Rockwell"/>
                <a:ea typeface="Rockwell"/>
                <a:cs typeface="Rockwell"/>
                <a:sym typeface="Rockwell"/>
              </a:rPr>
              <a:t>2/2</a:t>
            </a:r>
            <a:r>
              <a:rPr lang="en-US" b="0">
                <a:latin typeface="Arial"/>
                <a:ea typeface="Arial"/>
                <a:cs typeface="Arial"/>
                <a:sym typeface="Arial"/>
              </a:rPr>
              <a:t>)</a:t>
            </a:r>
            <a:endParaRPr b="0">
              <a:latin typeface="Arial"/>
              <a:ea typeface="Arial"/>
              <a:cs typeface="Arial"/>
              <a:sym typeface="Arial"/>
            </a:endParaRPr>
          </a:p>
        </p:txBody>
      </p:sp>
      <p:sp>
        <p:nvSpPr>
          <p:cNvPr id="848" name="Google Shape;848;p34"/>
          <p:cNvSpPr txBox="1"/>
          <p:nvPr/>
        </p:nvSpPr>
        <p:spPr>
          <a:xfrm>
            <a:off x="717331" y="1900981"/>
            <a:ext cx="3854669" cy="1806777"/>
          </a:xfrm>
          <a:prstGeom prst="rect">
            <a:avLst/>
          </a:prstGeom>
          <a:noFill/>
          <a:ln>
            <a:noFill/>
          </a:ln>
        </p:spPr>
        <p:txBody>
          <a:bodyPr spcFirstLastPara="1" wrap="square" lIns="91425" tIns="45700" rIns="91425" bIns="45700" anchor="t" anchorCtr="0">
            <a:spAutoFit/>
          </a:bodyPr>
          <a:lstStyle/>
          <a:p>
            <a:pPr marL="342900" marR="0" lvl="0" indent="-342900" algn="l" rtl="0">
              <a:lnSpc>
                <a:spcPct val="150000"/>
              </a:lnSpc>
              <a:spcBef>
                <a:spcPts val="0"/>
              </a:spcBef>
              <a:spcAft>
                <a:spcPts val="0"/>
              </a:spcAft>
              <a:buClr>
                <a:srgbClr val="000000"/>
              </a:buClr>
              <a:buSzPts val="1400"/>
              <a:buFont typeface="Arial"/>
              <a:buAutoNum type="arabicPeriod" startAt="4"/>
            </a:pPr>
            <a:r>
              <a:rPr lang="en-US" sz="1400" b="1" i="0" u="none" strike="noStrike" cap="none">
                <a:solidFill>
                  <a:schemeClr val="dk1"/>
                </a:solidFill>
                <a:latin typeface="Questrial"/>
                <a:ea typeface="Questrial"/>
                <a:cs typeface="Questrial"/>
                <a:sym typeface="Questrial"/>
              </a:rPr>
              <a:t>Robot development: </a:t>
            </a:r>
            <a:endParaRPr/>
          </a:p>
          <a:p>
            <a:pPr marL="0" marR="0" lvl="0" indent="0" algn="just" rtl="0">
              <a:lnSpc>
                <a:spcPct val="150000"/>
              </a:lnSpc>
              <a:spcBef>
                <a:spcPts val="0"/>
              </a:spcBef>
              <a:spcAft>
                <a:spcPts val="0"/>
              </a:spcAft>
              <a:buNone/>
            </a:pPr>
            <a:r>
              <a:rPr lang="en-US" sz="1200" b="0" i="0" u="none" strike="noStrike" cap="none">
                <a:solidFill>
                  <a:schemeClr val="dk1"/>
                </a:solidFill>
                <a:latin typeface="Arial"/>
                <a:ea typeface="Arial"/>
                <a:cs typeface="Arial"/>
                <a:sym typeface="Arial"/>
              </a:rPr>
              <a:t>The machine learning model can be deployed on an embedded system and integrated into a robot. The robot should be able to navigate the greenhouse and autonomously collect images of leaves.</a:t>
            </a:r>
            <a:endParaRPr/>
          </a:p>
          <a:p>
            <a:pPr marL="0" marR="0" lvl="0" indent="0" algn="l" rtl="0">
              <a:lnSpc>
                <a:spcPct val="150000"/>
              </a:lnSpc>
              <a:spcBef>
                <a:spcPts val="0"/>
              </a:spcBef>
              <a:spcAft>
                <a:spcPts val="0"/>
              </a:spcAft>
              <a:buNone/>
            </a:pPr>
            <a:endParaRPr sz="1400" b="1" i="0" u="none" strike="noStrike" cap="none">
              <a:solidFill>
                <a:schemeClr val="dk1"/>
              </a:solidFill>
              <a:latin typeface="Questrial"/>
              <a:ea typeface="Questrial"/>
              <a:cs typeface="Questrial"/>
              <a:sym typeface="Questrial"/>
            </a:endParaRPr>
          </a:p>
        </p:txBody>
      </p:sp>
      <p:sp>
        <p:nvSpPr>
          <p:cNvPr id="849" name="Google Shape;849;p34"/>
          <p:cNvSpPr/>
          <p:nvPr/>
        </p:nvSpPr>
        <p:spPr>
          <a:xfrm>
            <a:off x="8426669" y="2790497"/>
            <a:ext cx="496614" cy="402020"/>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50" name="Google Shape;850;p34"/>
          <p:cNvSpPr txBox="1"/>
          <p:nvPr/>
        </p:nvSpPr>
        <p:spPr>
          <a:xfrm>
            <a:off x="5205531" y="1845298"/>
            <a:ext cx="3469445" cy="176715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50000"/>
              </a:lnSpc>
              <a:spcBef>
                <a:spcPts val="0"/>
              </a:spcBef>
              <a:spcAft>
                <a:spcPts val="0"/>
              </a:spcAft>
              <a:buClr>
                <a:srgbClr val="000000"/>
              </a:buClr>
              <a:buSzPts val="1400"/>
              <a:buFont typeface="Arial"/>
              <a:buAutoNum type="arabicPeriod" startAt="5"/>
            </a:pPr>
            <a:r>
              <a:rPr lang="en-US" sz="1400" b="1" i="0" u="none" strike="noStrike" cap="none">
                <a:solidFill>
                  <a:schemeClr val="dk1"/>
                </a:solidFill>
                <a:latin typeface="Questrial"/>
                <a:ea typeface="Questrial"/>
                <a:cs typeface="Questrial"/>
                <a:sym typeface="Questrial"/>
              </a:rPr>
              <a:t>Disease detection: </a:t>
            </a:r>
            <a:endParaRPr/>
          </a:p>
          <a:p>
            <a:pPr marL="0" marR="0" lvl="0" indent="0" algn="just" rtl="0">
              <a:lnSpc>
                <a:spcPct val="150000"/>
              </a:lnSpc>
              <a:spcBef>
                <a:spcPts val="0"/>
              </a:spcBef>
              <a:spcAft>
                <a:spcPts val="0"/>
              </a:spcAft>
              <a:buNone/>
            </a:pPr>
            <a:r>
              <a:rPr lang="en-US" sz="1200" b="0" i="0" u="none" strike="noStrike" cap="none">
                <a:solidFill>
                  <a:schemeClr val="dk1"/>
                </a:solidFill>
                <a:latin typeface="Arial"/>
                <a:ea typeface="Arial"/>
                <a:cs typeface="Arial"/>
                <a:sym typeface="Arial"/>
              </a:rPr>
              <a:t>The robot can use its onboard camera to capture images of leaves and then use the machine learning model to classify the images as diseased or healthy. If a diseased leaf is detected, the robot can alert the grower or take other corrective actions.</a:t>
            </a:r>
            <a:endParaRPr/>
          </a:p>
        </p:txBody>
      </p:sp>
      <p:sp>
        <p:nvSpPr>
          <p:cNvPr id="851" name="Google Shape;851;p34"/>
          <p:cNvSpPr/>
          <p:nvPr/>
        </p:nvSpPr>
        <p:spPr>
          <a:xfrm>
            <a:off x="425669" y="3531476"/>
            <a:ext cx="512379" cy="480848"/>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52" name="Google Shape;852;p34"/>
          <p:cNvSpPr/>
          <p:nvPr/>
        </p:nvSpPr>
        <p:spPr>
          <a:xfrm>
            <a:off x="476250" y="4012324"/>
            <a:ext cx="812800" cy="1010526"/>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35"/>
          <p:cNvSpPr txBox="1">
            <a:spLocks noGrp="1"/>
          </p:cNvSpPr>
          <p:nvPr>
            <p:ph type="title"/>
          </p:nvPr>
        </p:nvSpPr>
        <p:spPr>
          <a:xfrm>
            <a:off x="782110" y="263134"/>
            <a:ext cx="7588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4000" b="0">
                <a:latin typeface="Arial"/>
                <a:ea typeface="Arial"/>
                <a:cs typeface="Arial"/>
                <a:sym typeface="Arial"/>
              </a:rPr>
              <a:t>System Protocols</a:t>
            </a:r>
            <a:endParaRPr/>
          </a:p>
        </p:txBody>
      </p:sp>
      <p:grpSp>
        <p:nvGrpSpPr>
          <p:cNvPr id="858" name="Google Shape;858;p35"/>
          <p:cNvGrpSpPr/>
          <p:nvPr/>
        </p:nvGrpSpPr>
        <p:grpSpPr>
          <a:xfrm rot="10800000">
            <a:off x="-5" y="12"/>
            <a:ext cx="1099611" cy="1780901"/>
            <a:chOff x="2370200" y="3347000"/>
            <a:chExt cx="554575" cy="898175"/>
          </a:xfrm>
        </p:grpSpPr>
        <p:sp>
          <p:nvSpPr>
            <p:cNvPr id="859" name="Google Shape;859;p35"/>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35"/>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35"/>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 name="Google Shape;862;p35"/>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35"/>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35"/>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 name="Google Shape;865;p35"/>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6" name="Google Shape;866;p35"/>
          <p:cNvGrpSpPr/>
          <p:nvPr/>
        </p:nvGrpSpPr>
        <p:grpSpPr>
          <a:xfrm rot="-5400201" flipH="1">
            <a:off x="7710047" y="325639"/>
            <a:ext cx="1777173" cy="1129653"/>
            <a:chOff x="1808975" y="1423950"/>
            <a:chExt cx="1039100" cy="660500"/>
          </a:xfrm>
        </p:grpSpPr>
        <p:sp>
          <p:nvSpPr>
            <p:cNvPr id="867" name="Google Shape;867;p35"/>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35"/>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35"/>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35"/>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 name="Google Shape;871;p35"/>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 name="Google Shape;872;p35"/>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 name="Google Shape;873;p35"/>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35"/>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 name="Google Shape;875;p35"/>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76" name="Google Shape;876;p35"/>
          <p:cNvSpPr txBox="1"/>
          <p:nvPr/>
        </p:nvSpPr>
        <p:spPr>
          <a:xfrm>
            <a:off x="825455" y="1367995"/>
            <a:ext cx="3383937" cy="488688"/>
          </a:xfrm>
          <a:prstGeom prst="rect">
            <a:avLst/>
          </a:prstGeom>
          <a:noFill/>
          <a:ln>
            <a:noFill/>
          </a:ln>
        </p:spPr>
        <p:txBody>
          <a:bodyPr spcFirstLastPara="1" wrap="square" lIns="91425" tIns="91425" rIns="91425" bIns="91425" anchor="t" anchorCtr="0">
            <a:noAutofit/>
          </a:bodyPr>
          <a:lstStyle/>
          <a:p>
            <a:pPr marL="285750" marR="0" lvl="0" indent="-285750" algn="l" rtl="0">
              <a:lnSpc>
                <a:spcPct val="115000"/>
              </a:lnSpc>
              <a:spcBef>
                <a:spcPts val="0"/>
              </a:spcBef>
              <a:spcAft>
                <a:spcPts val="0"/>
              </a:spcAft>
              <a:buClr>
                <a:schemeClr val="dk1"/>
              </a:buClr>
              <a:buSzPts val="1400"/>
              <a:buFont typeface="Noto Sans Symbols"/>
              <a:buChar char="⮚"/>
            </a:pPr>
            <a:r>
              <a:rPr lang="en-US" sz="1600" b="1" i="0" u="none" strike="noStrike" cap="none">
                <a:solidFill>
                  <a:schemeClr val="dk1"/>
                </a:solidFill>
                <a:latin typeface="Arial"/>
                <a:ea typeface="Arial"/>
                <a:cs typeface="Arial"/>
                <a:sym typeface="Arial"/>
              </a:rPr>
              <a:t>SPI – Serial Peripheral Interface </a:t>
            </a:r>
            <a:endParaRPr/>
          </a:p>
        </p:txBody>
      </p:sp>
      <p:sp>
        <p:nvSpPr>
          <p:cNvPr id="877" name="Google Shape;877;p35"/>
          <p:cNvSpPr txBox="1"/>
          <p:nvPr/>
        </p:nvSpPr>
        <p:spPr>
          <a:xfrm>
            <a:off x="1576060" y="1847041"/>
            <a:ext cx="7169659" cy="276999"/>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SPI protocol used by Sd-Card reader module to store the sensor values from the development board.</a:t>
            </a:r>
            <a:endParaRPr/>
          </a:p>
        </p:txBody>
      </p:sp>
      <p:sp>
        <p:nvSpPr>
          <p:cNvPr id="878" name="Google Shape;878;p35"/>
          <p:cNvSpPr txBox="1">
            <a:spLocks noGrp="1"/>
          </p:cNvSpPr>
          <p:nvPr>
            <p:ph type="subTitle" idx="1"/>
          </p:nvPr>
        </p:nvSpPr>
        <p:spPr>
          <a:xfrm>
            <a:off x="825455" y="2138232"/>
            <a:ext cx="3155337" cy="488688"/>
          </a:xfrm>
          <a:prstGeom prst="rect">
            <a:avLst/>
          </a:prstGeom>
          <a:noFill/>
          <a:ln>
            <a:noFill/>
          </a:ln>
        </p:spPr>
        <p:txBody>
          <a:bodyPr spcFirstLastPara="1" wrap="square" lIns="91425" tIns="91425" rIns="91425" bIns="91425" anchor="t" anchorCtr="0">
            <a:noAutofit/>
          </a:bodyPr>
          <a:lstStyle/>
          <a:p>
            <a:pPr marL="285750" lvl="0" indent="-285750" algn="ctr" rtl="0">
              <a:lnSpc>
                <a:spcPct val="100000"/>
              </a:lnSpc>
              <a:spcBef>
                <a:spcPts val="0"/>
              </a:spcBef>
              <a:spcAft>
                <a:spcPts val="0"/>
              </a:spcAft>
              <a:buSzPts val="1400"/>
              <a:buFont typeface="Noto Sans Symbols"/>
              <a:buChar char="⮚"/>
            </a:pPr>
            <a:r>
              <a:rPr lang="en-US" sz="1600" b="1">
                <a:solidFill>
                  <a:srgbClr val="000000"/>
                </a:solidFill>
                <a:latin typeface="Arial"/>
                <a:ea typeface="Arial"/>
                <a:cs typeface="Arial"/>
                <a:sym typeface="Arial"/>
              </a:rPr>
              <a:t>I</a:t>
            </a:r>
            <a:r>
              <a:rPr lang="en-US" b="1">
                <a:solidFill>
                  <a:srgbClr val="000000"/>
                </a:solidFill>
                <a:latin typeface="Play"/>
                <a:ea typeface="Play"/>
                <a:cs typeface="Play"/>
                <a:sym typeface="Play"/>
              </a:rPr>
              <a:t>2</a:t>
            </a:r>
            <a:r>
              <a:rPr lang="en-US" sz="1600" b="1">
                <a:solidFill>
                  <a:srgbClr val="000000"/>
                </a:solidFill>
                <a:latin typeface="Arial"/>
                <a:ea typeface="Arial"/>
                <a:cs typeface="Arial"/>
                <a:sym typeface="Arial"/>
              </a:rPr>
              <a:t>C – Inter Integrated Circuit</a:t>
            </a:r>
            <a:endParaRPr/>
          </a:p>
        </p:txBody>
      </p:sp>
      <p:sp>
        <p:nvSpPr>
          <p:cNvPr id="879" name="Google Shape;879;p35"/>
          <p:cNvSpPr txBox="1"/>
          <p:nvPr/>
        </p:nvSpPr>
        <p:spPr>
          <a:xfrm>
            <a:off x="1576060" y="2538901"/>
            <a:ext cx="7169659" cy="677108"/>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Inter-Integrated Circuit Bus is a serial communication protocol that allows multiple devices to communicate over two wires, where master device can send and receive data from any of the slave devices on the bus.</a:t>
            </a: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880" name="Google Shape;880;p35"/>
          <p:cNvSpPr txBox="1"/>
          <p:nvPr/>
        </p:nvSpPr>
        <p:spPr>
          <a:xfrm>
            <a:off x="825456" y="2961837"/>
            <a:ext cx="6552806" cy="488688"/>
          </a:xfrm>
          <a:prstGeom prst="rect">
            <a:avLst/>
          </a:prstGeom>
          <a:noFill/>
          <a:ln>
            <a:noFill/>
          </a:ln>
        </p:spPr>
        <p:txBody>
          <a:bodyPr spcFirstLastPara="1" wrap="square" lIns="91425" tIns="91425" rIns="91425" bIns="91425" anchor="t" anchorCtr="0">
            <a:noAutofit/>
          </a:bodyPr>
          <a:lstStyle/>
          <a:p>
            <a:pPr marL="285750" marR="0" lvl="0" indent="-285750" algn="l" rtl="0">
              <a:lnSpc>
                <a:spcPct val="115000"/>
              </a:lnSpc>
              <a:spcBef>
                <a:spcPts val="0"/>
              </a:spcBef>
              <a:spcAft>
                <a:spcPts val="0"/>
              </a:spcAft>
              <a:buClr>
                <a:schemeClr val="dk1"/>
              </a:buClr>
              <a:buSzPts val="1400"/>
              <a:buFont typeface="Noto Sans Symbols"/>
              <a:buChar char="⮚"/>
            </a:pPr>
            <a:r>
              <a:rPr lang="en-US" sz="1600" b="1" i="0" u="none" strike="noStrike" cap="none">
                <a:solidFill>
                  <a:schemeClr val="dk1"/>
                </a:solidFill>
                <a:latin typeface="Arial"/>
                <a:ea typeface="Arial"/>
                <a:cs typeface="Arial"/>
                <a:sym typeface="Arial"/>
              </a:rPr>
              <a:t>UART - Universal Asynchronous Reception and Transmission</a:t>
            </a:r>
            <a:endParaRPr/>
          </a:p>
        </p:txBody>
      </p:sp>
      <p:sp>
        <p:nvSpPr>
          <p:cNvPr id="881" name="Google Shape;881;p35"/>
          <p:cNvSpPr txBox="1"/>
          <p:nvPr/>
        </p:nvSpPr>
        <p:spPr>
          <a:xfrm>
            <a:off x="1576059" y="3370379"/>
            <a:ext cx="7169659" cy="646331"/>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UART is a Universal Asynchronous Receiver Transmitter protocol that is used for serial communication. Two wires are established here in which only one wire is used for transmission whereas the second wire is used for reception.</a:t>
            </a:r>
            <a:endParaRPr sz="1400" b="0" i="0" u="none" strike="noStrike" cap="none">
              <a:solidFill>
                <a:srgbClr val="000000"/>
              </a:solidFill>
              <a:latin typeface="Arial"/>
              <a:ea typeface="Arial"/>
              <a:cs typeface="Arial"/>
              <a:sym typeface="Arial"/>
            </a:endParaRPr>
          </a:p>
        </p:txBody>
      </p:sp>
      <p:sp>
        <p:nvSpPr>
          <p:cNvPr id="882" name="Google Shape;882;p35"/>
          <p:cNvSpPr txBox="1"/>
          <p:nvPr/>
        </p:nvSpPr>
        <p:spPr>
          <a:xfrm>
            <a:off x="851524" y="3951742"/>
            <a:ext cx="6900998" cy="488688"/>
          </a:xfrm>
          <a:prstGeom prst="rect">
            <a:avLst/>
          </a:prstGeom>
          <a:noFill/>
          <a:ln>
            <a:noFill/>
          </a:ln>
        </p:spPr>
        <p:txBody>
          <a:bodyPr spcFirstLastPara="1" wrap="square" lIns="91425" tIns="91425" rIns="91425" bIns="91425" anchor="t" anchorCtr="0">
            <a:noAutofit/>
          </a:bodyPr>
          <a:lstStyle/>
          <a:p>
            <a:pPr marL="285750" marR="0" lvl="0" indent="-285750" algn="l" rtl="0">
              <a:lnSpc>
                <a:spcPct val="115000"/>
              </a:lnSpc>
              <a:spcBef>
                <a:spcPts val="0"/>
              </a:spcBef>
              <a:spcAft>
                <a:spcPts val="0"/>
              </a:spcAft>
              <a:buClr>
                <a:schemeClr val="dk1"/>
              </a:buClr>
              <a:buSzPts val="1400"/>
              <a:buFont typeface="Noto Sans Symbols"/>
              <a:buChar char="⮚"/>
            </a:pPr>
            <a:r>
              <a:rPr lang="en-US" sz="1600" b="1" i="0" u="none" strike="noStrike" cap="none">
                <a:solidFill>
                  <a:schemeClr val="dk1"/>
                </a:solidFill>
                <a:latin typeface="Arial"/>
                <a:ea typeface="Arial"/>
                <a:cs typeface="Arial"/>
                <a:sym typeface="Arial"/>
              </a:rPr>
              <a:t>MIPI Camera Serial Interface (CSI)</a:t>
            </a:r>
            <a:endParaRPr sz="1600" b="1" i="0" u="none" strike="noStrike" cap="none">
              <a:solidFill>
                <a:schemeClr val="dk1"/>
              </a:solidFill>
              <a:latin typeface="Arial"/>
              <a:ea typeface="Arial"/>
              <a:cs typeface="Arial"/>
              <a:sym typeface="Arial"/>
            </a:endParaRPr>
          </a:p>
        </p:txBody>
      </p:sp>
      <p:sp>
        <p:nvSpPr>
          <p:cNvPr id="883" name="Google Shape;883;p35"/>
          <p:cNvSpPr txBox="1"/>
          <p:nvPr/>
        </p:nvSpPr>
        <p:spPr>
          <a:xfrm>
            <a:off x="1576058" y="4337445"/>
            <a:ext cx="7169659" cy="276999"/>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High-speed and bidirectional protocol for image and video transmission between cameras and hosts.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36"/>
          <p:cNvSpPr txBox="1">
            <a:spLocks noGrp="1"/>
          </p:cNvSpPr>
          <p:nvPr>
            <p:ph type="title"/>
          </p:nvPr>
        </p:nvSpPr>
        <p:spPr>
          <a:xfrm>
            <a:off x="806211" y="87140"/>
            <a:ext cx="7588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3600" b="0">
                <a:latin typeface="Arial"/>
                <a:ea typeface="Arial"/>
                <a:cs typeface="Arial"/>
                <a:sym typeface="Arial"/>
              </a:rPr>
              <a:t>Proposed Models &amp; Methods (</a:t>
            </a:r>
            <a:r>
              <a:rPr lang="en-US" sz="3200" b="0">
                <a:latin typeface="Rockwell"/>
                <a:ea typeface="Rockwell"/>
                <a:cs typeface="Rockwell"/>
                <a:sym typeface="Rockwell"/>
              </a:rPr>
              <a:t>1/3</a:t>
            </a:r>
            <a:r>
              <a:rPr lang="en-US" sz="4000" b="0">
                <a:latin typeface="Arial"/>
                <a:ea typeface="Arial"/>
                <a:cs typeface="Arial"/>
                <a:sym typeface="Arial"/>
              </a:rPr>
              <a:t>)</a:t>
            </a:r>
            <a:endParaRPr sz="3600" b="0">
              <a:latin typeface="Arial"/>
              <a:ea typeface="Arial"/>
              <a:cs typeface="Arial"/>
              <a:sym typeface="Arial"/>
            </a:endParaRPr>
          </a:p>
        </p:txBody>
      </p:sp>
      <p:grpSp>
        <p:nvGrpSpPr>
          <p:cNvPr id="889" name="Google Shape;889;p36"/>
          <p:cNvGrpSpPr/>
          <p:nvPr/>
        </p:nvGrpSpPr>
        <p:grpSpPr>
          <a:xfrm flipH="1">
            <a:off x="8194733" y="11"/>
            <a:ext cx="977052" cy="1129653"/>
            <a:chOff x="2276800" y="1423950"/>
            <a:chExt cx="571275" cy="660500"/>
          </a:xfrm>
        </p:grpSpPr>
        <p:sp>
          <p:nvSpPr>
            <p:cNvPr id="890" name="Google Shape;890;p36"/>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 name="Google Shape;891;p36"/>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36"/>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36"/>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 name="Google Shape;894;p36"/>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95" name="Google Shape;895;p36"/>
          <p:cNvSpPr/>
          <p:nvPr/>
        </p:nvSpPr>
        <p:spPr>
          <a:xfrm>
            <a:off x="3515710" y="4414345"/>
            <a:ext cx="465083" cy="504496"/>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96" name="Google Shape;896;p36"/>
          <p:cNvSpPr txBox="1"/>
          <p:nvPr/>
        </p:nvSpPr>
        <p:spPr>
          <a:xfrm>
            <a:off x="3296190" y="4764952"/>
            <a:ext cx="312945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Figure </a:t>
            </a:r>
            <a:r>
              <a:rPr lang="en-US" sz="1100" b="0" i="0" u="none" strike="noStrike" cap="none">
                <a:solidFill>
                  <a:srgbClr val="000000"/>
                </a:solidFill>
                <a:latin typeface="Arial"/>
                <a:ea typeface="Arial"/>
                <a:cs typeface="Arial"/>
                <a:sym typeface="Arial"/>
              </a:rPr>
              <a:t>5</a:t>
            </a:r>
            <a:r>
              <a:rPr lang="en-US" sz="1400" b="0" i="0" u="none" strike="noStrike" cap="none">
                <a:solidFill>
                  <a:srgbClr val="000000"/>
                </a:solidFill>
                <a:latin typeface="Arial"/>
                <a:ea typeface="Arial"/>
                <a:cs typeface="Arial"/>
                <a:sym typeface="Arial"/>
              </a:rPr>
              <a:t>: Robot car working flow chart</a:t>
            </a:r>
            <a:endParaRPr/>
          </a:p>
        </p:txBody>
      </p:sp>
      <p:pic>
        <p:nvPicPr>
          <p:cNvPr id="897" name="Google Shape;897;p36"/>
          <p:cNvPicPr preferRelativeResize="0"/>
          <p:nvPr/>
        </p:nvPicPr>
        <p:blipFill rotWithShape="1">
          <a:blip r:embed="rId3">
            <a:alphaModFix/>
          </a:blip>
          <a:srcRect/>
          <a:stretch/>
        </p:blipFill>
        <p:spPr>
          <a:xfrm>
            <a:off x="1582057" y="961022"/>
            <a:ext cx="6192668" cy="368885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37"/>
          <p:cNvSpPr txBox="1">
            <a:spLocks noGrp="1"/>
          </p:cNvSpPr>
          <p:nvPr>
            <p:ph type="title"/>
          </p:nvPr>
        </p:nvSpPr>
        <p:spPr>
          <a:xfrm>
            <a:off x="806211" y="167605"/>
            <a:ext cx="7588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3600" b="0">
                <a:latin typeface="Arial"/>
                <a:ea typeface="Arial"/>
                <a:cs typeface="Arial"/>
                <a:sym typeface="Arial"/>
              </a:rPr>
              <a:t>Proposed Models &amp; Methods (</a:t>
            </a:r>
            <a:r>
              <a:rPr lang="en-US" sz="3200" b="0">
                <a:latin typeface="Rockwell"/>
                <a:ea typeface="Rockwell"/>
                <a:cs typeface="Rockwell"/>
                <a:sym typeface="Rockwell"/>
              </a:rPr>
              <a:t>2/3</a:t>
            </a:r>
            <a:r>
              <a:rPr lang="en-US" sz="3600" b="0">
                <a:latin typeface="Arial"/>
                <a:ea typeface="Arial"/>
                <a:cs typeface="Arial"/>
                <a:sym typeface="Arial"/>
              </a:rPr>
              <a:t>)</a:t>
            </a:r>
            <a:endParaRPr sz="3600" b="0">
              <a:latin typeface="Arial"/>
              <a:ea typeface="Arial"/>
              <a:cs typeface="Arial"/>
              <a:sym typeface="Arial"/>
            </a:endParaRPr>
          </a:p>
        </p:txBody>
      </p:sp>
      <p:grpSp>
        <p:nvGrpSpPr>
          <p:cNvPr id="903" name="Google Shape;903;p37"/>
          <p:cNvGrpSpPr/>
          <p:nvPr/>
        </p:nvGrpSpPr>
        <p:grpSpPr>
          <a:xfrm flipH="1">
            <a:off x="8194733" y="11"/>
            <a:ext cx="977052" cy="1129653"/>
            <a:chOff x="2276800" y="1423950"/>
            <a:chExt cx="571275" cy="660500"/>
          </a:xfrm>
        </p:grpSpPr>
        <p:sp>
          <p:nvSpPr>
            <p:cNvPr id="904" name="Google Shape;904;p37"/>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 name="Google Shape;905;p37"/>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 name="Google Shape;906;p37"/>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37"/>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37"/>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09" name="Google Shape;909;p37"/>
          <p:cNvSpPr/>
          <p:nvPr/>
        </p:nvSpPr>
        <p:spPr>
          <a:xfrm>
            <a:off x="3515710" y="4414345"/>
            <a:ext cx="465083" cy="504496"/>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10" name="Google Shape;910;p37"/>
          <p:cNvSpPr txBox="1"/>
          <p:nvPr/>
        </p:nvSpPr>
        <p:spPr>
          <a:xfrm>
            <a:off x="3011212" y="4668118"/>
            <a:ext cx="3310759"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Figure </a:t>
            </a:r>
            <a:r>
              <a:rPr lang="en-US" sz="1100" b="0" i="0" u="none" strike="noStrike" cap="none">
                <a:solidFill>
                  <a:srgbClr val="000000"/>
                </a:solidFill>
                <a:latin typeface="Arial"/>
                <a:ea typeface="Arial"/>
                <a:cs typeface="Arial"/>
                <a:sym typeface="Arial"/>
              </a:rPr>
              <a:t>6</a:t>
            </a:r>
            <a:r>
              <a:rPr lang="en-US" sz="1400" b="0" i="0" u="none" strike="noStrike" cap="none">
                <a:solidFill>
                  <a:srgbClr val="000000"/>
                </a:solidFill>
                <a:latin typeface="Arial"/>
                <a:ea typeface="Arial"/>
                <a:cs typeface="Arial"/>
                <a:sym typeface="Arial"/>
              </a:rPr>
              <a:t>: Robot Car Navigation workflow</a:t>
            </a:r>
            <a:endParaRPr/>
          </a:p>
        </p:txBody>
      </p:sp>
      <p:pic>
        <p:nvPicPr>
          <p:cNvPr id="911" name="Google Shape;911;p37"/>
          <p:cNvPicPr preferRelativeResize="0"/>
          <p:nvPr/>
        </p:nvPicPr>
        <p:blipFill rotWithShape="1">
          <a:blip r:embed="rId3">
            <a:alphaModFix/>
          </a:blip>
          <a:srcRect/>
          <a:stretch/>
        </p:blipFill>
        <p:spPr>
          <a:xfrm>
            <a:off x="1181816" y="1008112"/>
            <a:ext cx="7436573" cy="3527312"/>
          </a:xfrm>
          <a:prstGeom prst="rect">
            <a:avLst/>
          </a:prstGeom>
          <a:noFill/>
          <a:ln>
            <a:noFill/>
          </a:ln>
        </p:spPr>
      </p:pic>
      <p:sp>
        <p:nvSpPr>
          <p:cNvPr id="912" name="Google Shape;912;p37"/>
          <p:cNvSpPr/>
          <p:nvPr/>
        </p:nvSpPr>
        <p:spPr>
          <a:xfrm>
            <a:off x="8158128" y="4260063"/>
            <a:ext cx="607162" cy="711133"/>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grpSp>
        <p:nvGrpSpPr>
          <p:cNvPr id="917" name="Google Shape;917;p38"/>
          <p:cNvGrpSpPr/>
          <p:nvPr/>
        </p:nvGrpSpPr>
        <p:grpSpPr>
          <a:xfrm rot="-5400000">
            <a:off x="7508017" y="3531348"/>
            <a:ext cx="1494783" cy="1780901"/>
            <a:chOff x="2170900" y="3347000"/>
            <a:chExt cx="753875" cy="898175"/>
          </a:xfrm>
        </p:grpSpPr>
        <p:sp>
          <p:nvSpPr>
            <p:cNvPr id="918" name="Google Shape;918;p38"/>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38"/>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 name="Google Shape;920;p38"/>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 name="Google Shape;921;p38"/>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 name="Google Shape;922;p38"/>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p38"/>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 name="Google Shape;924;p38"/>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 name="Google Shape;925;p38"/>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p38"/>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7" name="Google Shape;927;p38"/>
          <p:cNvGrpSpPr/>
          <p:nvPr/>
        </p:nvGrpSpPr>
        <p:grpSpPr>
          <a:xfrm rot="10800000">
            <a:off x="7366833" y="11"/>
            <a:ext cx="1777173" cy="1129653"/>
            <a:chOff x="1808975" y="1423950"/>
            <a:chExt cx="1039100" cy="660500"/>
          </a:xfrm>
        </p:grpSpPr>
        <p:sp>
          <p:nvSpPr>
            <p:cNvPr id="928" name="Google Shape;928;p38"/>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 name="Google Shape;929;p38"/>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38"/>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38"/>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38"/>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38"/>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38"/>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 name="Google Shape;935;p38"/>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38"/>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37" name="Google Shape;937;p38"/>
          <p:cNvSpPr txBox="1"/>
          <p:nvPr/>
        </p:nvSpPr>
        <p:spPr>
          <a:xfrm>
            <a:off x="851534" y="-1140"/>
            <a:ext cx="7588200" cy="702843"/>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4800"/>
              <a:buFont typeface="Work Sans"/>
              <a:buNone/>
            </a:pPr>
            <a:r>
              <a:rPr lang="en-US" sz="3200" b="0" i="0" u="none" strike="noStrike" cap="none">
                <a:solidFill>
                  <a:schemeClr val="lt1"/>
                </a:solidFill>
                <a:latin typeface="Arial"/>
                <a:ea typeface="Arial"/>
                <a:cs typeface="Arial"/>
                <a:sym typeface="Arial"/>
              </a:rPr>
              <a:t>Proposed Models &amp; Methods (</a:t>
            </a:r>
            <a:r>
              <a:rPr lang="en-US" sz="2800" b="0" i="0" u="none" strike="noStrike" cap="none">
                <a:solidFill>
                  <a:schemeClr val="lt1"/>
                </a:solidFill>
                <a:latin typeface="Rockwell"/>
                <a:ea typeface="Rockwell"/>
                <a:cs typeface="Rockwell"/>
                <a:sym typeface="Rockwell"/>
              </a:rPr>
              <a:t>3/3</a:t>
            </a:r>
            <a:r>
              <a:rPr lang="en-US" sz="3200" b="0" i="0" u="none" strike="noStrike" cap="none">
                <a:solidFill>
                  <a:schemeClr val="lt1"/>
                </a:solidFill>
                <a:latin typeface="Arial"/>
                <a:ea typeface="Arial"/>
                <a:cs typeface="Arial"/>
                <a:sym typeface="Arial"/>
              </a:rPr>
              <a:t>)</a:t>
            </a:r>
            <a:endParaRPr/>
          </a:p>
        </p:txBody>
      </p:sp>
      <p:sp>
        <p:nvSpPr>
          <p:cNvPr id="938" name="Google Shape;938;p38"/>
          <p:cNvSpPr/>
          <p:nvPr/>
        </p:nvSpPr>
        <p:spPr>
          <a:xfrm>
            <a:off x="3815255" y="4177047"/>
            <a:ext cx="614855" cy="59697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39" name="Google Shape;939;p38"/>
          <p:cNvSpPr txBox="1"/>
          <p:nvPr/>
        </p:nvSpPr>
        <p:spPr>
          <a:xfrm>
            <a:off x="2819778" y="4856676"/>
            <a:ext cx="4137861"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0" i="0" u="none" strike="noStrike" cap="none">
                <a:solidFill>
                  <a:srgbClr val="000000"/>
                </a:solidFill>
                <a:latin typeface="Arial"/>
                <a:ea typeface="Arial"/>
                <a:cs typeface="Arial"/>
                <a:sym typeface="Arial"/>
              </a:rPr>
              <a:t>Figure </a:t>
            </a:r>
            <a:r>
              <a:rPr lang="en-US" sz="1000" b="0" i="0" u="none" strike="noStrike" cap="none">
                <a:solidFill>
                  <a:srgbClr val="000000"/>
                </a:solidFill>
                <a:latin typeface="Arial"/>
                <a:ea typeface="Arial"/>
                <a:cs typeface="Arial"/>
                <a:sym typeface="Arial"/>
              </a:rPr>
              <a:t>7</a:t>
            </a:r>
            <a:r>
              <a:rPr lang="en-US" sz="1100" b="0" i="0" u="none" strike="noStrike" cap="none">
                <a:solidFill>
                  <a:srgbClr val="000000"/>
                </a:solidFill>
                <a:latin typeface="Arial"/>
                <a:ea typeface="Arial"/>
                <a:cs typeface="Arial"/>
                <a:sym typeface="Arial"/>
              </a:rPr>
              <a:t>: Robot Car plant disease detection workflow</a:t>
            </a:r>
            <a:endParaRPr/>
          </a:p>
        </p:txBody>
      </p:sp>
      <p:pic>
        <p:nvPicPr>
          <p:cNvPr id="940" name="Google Shape;940;p38"/>
          <p:cNvPicPr preferRelativeResize="0"/>
          <p:nvPr/>
        </p:nvPicPr>
        <p:blipFill rotWithShape="1">
          <a:blip r:embed="rId3">
            <a:alphaModFix/>
          </a:blip>
          <a:srcRect/>
          <a:stretch/>
        </p:blipFill>
        <p:spPr>
          <a:xfrm>
            <a:off x="1155700" y="685614"/>
            <a:ext cx="7209521" cy="4157710"/>
          </a:xfrm>
          <a:prstGeom prst="rect">
            <a:avLst/>
          </a:prstGeom>
          <a:noFill/>
          <a:ln>
            <a:noFill/>
          </a:ln>
        </p:spPr>
      </p:pic>
      <p:sp>
        <p:nvSpPr>
          <p:cNvPr id="941" name="Google Shape;941;p38"/>
          <p:cNvSpPr/>
          <p:nvPr/>
        </p:nvSpPr>
        <p:spPr>
          <a:xfrm>
            <a:off x="3094330" y="3591763"/>
            <a:ext cx="124358" cy="82643"/>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39"/>
          <p:cNvSpPr txBox="1">
            <a:spLocks noGrp="1"/>
          </p:cNvSpPr>
          <p:nvPr>
            <p:ph type="title"/>
          </p:nvPr>
        </p:nvSpPr>
        <p:spPr>
          <a:xfrm>
            <a:off x="2302760" y="63606"/>
            <a:ext cx="4538480" cy="553782"/>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3600" b="0">
                <a:solidFill>
                  <a:schemeClr val="lt1"/>
                </a:solidFill>
                <a:latin typeface="Arial"/>
                <a:ea typeface="Arial"/>
                <a:cs typeface="Arial"/>
                <a:sym typeface="Arial"/>
              </a:rPr>
              <a:t>System Architecture</a:t>
            </a:r>
            <a:endParaRPr/>
          </a:p>
        </p:txBody>
      </p:sp>
      <p:pic>
        <p:nvPicPr>
          <p:cNvPr id="947" name="Google Shape;947;p39"/>
          <p:cNvPicPr preferRelativeResize="0"/>
          <p:nvPr/>
        </p:nvPicPr>
        <p:blipFill rotWithShape="1">
          <a:blip r:embed="rId3">
            <a:alphaModFix/>
          </a:blip>
          <a:srcRect/>
          <a:stretch/>
        </p:blipFill>
        <p:spPr>
          <a:xfrm>
            <a:off x="1704441" y="1056868"/>
            <a:ext cx="6115508" cy="3065898"/>
          </a:xfrm>
          <a:prstGeom prst="rect">
            <a:avLst/>
          </a:prstGeom>
          <a:noFill/>
          <a:ln>
            <a:noFill/>
          </a:ln>
        </p:spPr>
      </p:pic>
      <p:sp>
        <p:nvSpPr>
          <p:cNvPr id="948" name="Google Shape;948;p39"/>
          <p:cNvSpPr/>
          <p:nvPr/>
        </p:nvSpPr>
        <p:spPr>
          <a:xfrm>
            <a:off x="141890" y="1581693"/>
            <a:ext cx="721022" cy="66215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49" name="Google Shape;949;p39"/>
          <p:cNvSpPr txBox="1"/>
          <p:nvPr/>
        </p:nvSpPr>
        <p:spPr>
          <a:xfrm>
            <a:off x="3584678" y="4428338"/>
            <a:ext cx="1530035" cy="24622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00" b="0" i="0" u="none" strike="noStrike" cap="none">
                <a:solidFill>
                  <a:srgbClr val="000000"/>
                </a:solidFill>
                <a:latin typeface="Times New Roman"/>
                <a:ea typeface="Times New Roman"/>
                <a:cs typeface="Times New Roman"/>
                <a:sym typeface="Times New Roman"/>
              </a:rPr>
              <a:t>Fig- System Architecture</a:t>
            </a:r>
            <a:endParaRPr/>
          </a:p>
        </p:txBody>
      </p:sp>
      <p:sp>
        <p:nvSpPr>
          <p:cNvPr id="950" name="Google Shape;950;p39"/>
          <p:cNvSpPr/>
          <p:nvPr/>
        </p:nvSpPr>
        <p:spPr>
          <a:xfrm>
            <a:off x="3342290" y="4303986"/>
            <a:ext cx="1155074" cy="12435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51" name="Google Shape;951;p39"/>
          <p:cNvSpPr/>
          <p:nvPr/>
        </p:nvSpPr>
        <p:spPr>
          <a:xfrm>
            <a:off x="7654159" y="3103087"/>
            <a:ext cx="723815" cy="57899"/>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40"/>
          <p:cNvSpPr txBox="1"/>
          <p:nvPr/>
        </p:nvSpPr>
        <p:spPr>
          <a:xfrm>
            <a:off x="365760" y="221353"/>
            <a:ext cx="8147621"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600" b="0" i="0" u="none" strike="noStrike" cap="none">
                <a:solidFill>
                  <a:schemeClr val="lt1"/>
                </a:solidFill>
                <a:latin typeface="Arial"/>
                <a:ea typeface="Arial"/>
                <a:cs typeface="Arial"/>
                <a:sym typeface="Arial"/>
              </a:rPr>
              <a:t>Diagram of Dataset &amp; Model Preparation</a:t>
            </a:r>
            <a:endParaRPr/>
          </a:p>
        </p:txBody>
      </p:sp>
      <p:pic>
        <p:nvPicPr>
          <p:cNvPr id="957" name="Google Shape;957;p40"/>
          <p:cNvPicPr preferRelativeResize="0"/>
          <p:nvPr/>
        </p:nvPicPr>
        <p:blipFill rotWithShape="1">
          <a:blip r:embed="rId3">
            <a:alphaModFix/>
          </a:blip>
          <a:srcRect/>
          <a:stretch/>
        </p:blipFill>
        <p:spPr>
          <a:xfrm>
            <a:off x="912262" y="1327817"/>
            <a:ext cx="7677605" cy="279795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grpSp>
        <p:nvGrpSpPr>
          <p:cNvPr id="646" name="Google Shape;646;p23"/>
          <p:cNvGrpSpPr/>
          <p:nvPr/>
        </p:nvGrpSpPr>
        <p:grpSpPr>
          <a:xfrm flipH="1">
            <a:off x="-5" y="12"/>
            <a:ext cx="1494783" cy="1780901"/>
            <a:chOff x="2170900" y="3347000"/>
            <a:chExt cx="753875" cy="898175"/>
          </a:xfrm>
        </p:grpSpPr>
        <p:sp>
          <p:nvSpPr>
            <p:cNvPr id="647" name="Google Shape;647;p23"/>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p23"/>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p23"/>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p23"/>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23"/>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p23"/>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 name="Google Shape;653;p23"/>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 name="Google Shape;654;p23"/>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 name="Google Shape;655;p23"/>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6" name="Google Shape;656;p23"/>
          <p:cNvGrpSpPr/>
          <p:nvPr/>
        </p:nvGrpSpPr>
        <p:grpSpPr>
          <a:xfrm rot="900016">
            <a:off x="7982143" y="234401"/>
            <a:ext cx="696906" cy="721321"/>
            <a:chOff x="4816100" y="2420500"/>
            <a:chExt cx="415325" cy="429875"/>
          </a:xfrm>
        </p:grpSpPr>
        <p:sp>
          <p:nvSpPr>
            <p:cNvPr id="657" name="Google Shape;657;p23"/>
            <p:cNvSpPr/>
            <p:nvPr/>
          </p:nvSpPr>
          <p:spPr>
            <a:xfrm>
              <a:off x="5046275" y="2613975"/>
              <a:ext cx="141800" cy="45900"/>
            </a:xfrm>
            <a:custGeom>
              <a:avLst/>
              <a:gdLst/>
              <a:ahLst/>
              <a:cxnLst/>
              <a:rect l="l" t="t" r="r" b="b"/>
              <a:pathLst>
                <a:path w="5672" h="1836" fill="none" extrusionOk="0">
                  <a:moveTo>
                    <a:pt x="0" y="1835"/>
                  </a:moveTo>
                  <a:lnTo>
                    <a:pt x="5671"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 name="Google Shape;658;p23"/>
            <p:cNvSpPr/>
            <p:nvPr/>
          </p:nvSpPr>
          <p:spPr>
            <a:xfrm>
              <a:off x="4884500" y="2715725"/>
              <a:ext cx="26700" cy="104250"/>
            </a:xfrm>
            <a:custGeom>
              <a:avLst/>
              <a:gdLst/>
              <a:ahLst/>
              <a:cxnLst/>
              <a:rect l="l" t="t" r="r" b="b"/>
              <a:pathLst>
                <a:path w="1068" h="4170" fill="none" extrusionOk="0">
                  <a:moveTo>
                    <a:pt x="1068" y="0"/>
                  </a:moveTo>
                  <a:lnTo>
                    <a:pt x="0" y="417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23"/>
            <p:cNvSpPr/>
            <p:nvPr/>
          </p:nvSpPr>
          <p:spPr>
            <a:xfrm>
              <a:off x="4846975" y="2451375"/>
              <a:ext cx="55050" cy="138450"/>
            </a:xfrm>
            <a:custGeom>
              <a:avLst/>
              <a:gdLst/>
              <a:ahLst/>
              <a:cxnLst/>
              <a:rect l="l" t="t" r="r" b="b"/>
              <a:pathLst>
                <a:path w="2202" h="5538" fill="none" extrusionOk="0">
                  <a:moveTo>
                    <a:pt x="2202" y="5537"/>
                  </a:moveTo>
                  <a:lnTo>
                    <a:pt x="0" y="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 name="Google Shape;660;p23"/>
            <p:cNvSpPr/>
            <p:nvPr/>
          </p:nvSpPr>
          <p:spPr>
            <a:xfrm>
              <a:off x="4850300" y="2556150"/>
              <a:ext cx="214350" cy="193250"/>
            </a:xfrm>
            <a:custGeom>
              <a:avLst/>
              <a:gdLst/>
              <a:ahLst/>
              <a:cxnLst/>
              <a:rect l="l" t="t" r="r" b="b"/>
              <a:pathLst>
                <a:path w="8574" h="7730" extrusionOk="0">
                  <a:moveTo>
                    <a:pt x="4268" y="0"/>
                  </a:moveTo>
                  <a:cubicBezTo>
                    <a:pt x="3228" y="0"/>
                    <a:pt x="2192" y="419"/>
                    <a:pt x="1435" y="1246"/>
                  </a:cubicBezTo>
                  <a:cubicBezTo>
                    <a:pt x="1" y="2814"/>
                    <a:pt x="101" y="5249"/>
                    <a:pt x="1668" y="6717"/>
                  </a:cubicBezTo>
                  <a:cubicBezTo>
                    <a:pt x="2409" y="7394"/>
                    <a:pt x="3343" y="7729"/>
                    <a:pt x="4273" y="7729"/>
                  </a:cubicBezTo>
                  <a:cubicBezTo>
                    <a:pt x="5313" y="7729"/>
                    <a:pt x="6349" y="7311"/>
                    <a:pt x="7106" y="6483"/>
                  </a:cubicBezTo>
                  <a:cubicBezTo>
                    <a:pt x="8573" y="4916"/>
                    <a:pt x="8473" y="2480"/>
                    <a:pt x="6872" y="1013"/>
                  </a:cubicBezTo>
                  <a:cubicBezTo>
                    <a:pt x="6132" y="335"/>
                    <a:pt x="5198" y="0"/>
                    <a:pt x="426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 name="Google Shape;661;p23"/>
            <p:cNvSpPr/>
            <p:nvPr/>
          </p:nvSpPr>
          <p:spPr>
            <a:xfrm>
              <a:off x="4816100" y="2420500"/>
              <a:ext cx="61750" cy="61750"/>
            </a:xfrm>
            <a:custGeom>
              <a:avLst/>
              <a:gdLst/>
              <a:ahLst/>
              <a:cxnLst/>
              <a:rect l="l" t="t" r="r" b="b"/>
              <a:pathLst>
                <a:path w="2470" h="2470" extrusionOk="0">
                  <a:moveTo>
                    <a:pt x="1235" y="1"/>
                  </a:moveTo>
                  <a:cubicBezTo>
                    <a:pt x="568" y="1"/>
                    <a:pt x="1" y="535"/>
                    <a:pt x="1" y="1235"/>
                  </a:cubicBezTo>
                  <a:cubicBezTo>
                    <a:pt x="1" y="1902"/>
                    <a:pt x="568" y="2469"/>
                    <a:pt x="1235" y="2469"/>
                  </a:cubicBezTo>
                  <a:cubicBezTo>
                    <a:pt x="1936" y="2469"/>
                    <a:pt x="2469" y="1902"/>
                    <a:pt x="2469" y="1235"/>
                  </a:cubicBezTo>
                  <a:cubicBezTo>
                    <a:pt x="2469" y="535"/>
                    <a:pt x="1936"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 name="Google Shape;662;p23"/>
            <p:cNvSpPr/>
            <p:nvPr/>
          </p:nvSpPr>
          <p:spPr>
            <a:xfrm>
              <a:off x="5169700" y="2578950"/>
              <a:ext cx="61725" cy="61750"/>
            </a:xfrm>
            <a:custGeom>
              <a:avLst/>
              <a:gdLst/>
              <a:ahLst/>
              <a:cxnLst/>
              <a:rect l="l" t="t" r="r" b="b"/>
              <a:pathLst>
                <a:path w="2469" h="2470" extrusionOk="0">
                  <a:moveTo>
                    <a:pt x="1235" y="1"/>
                  </a:moveTo>
                  <a:cubicBezTo>
                    <a:pt x="534" y="1"/>
                    <a:pt x="0" y="568"/>
                    <a:pt x="0" y="1235"/>
                  </a:cubicBezTo>
                  <a:cubicBezTo>
                    <a:pt x="0" y="1935"/>
                    <a:pt x="534" y="2469"/>
                    <a:pt x="1235" y="2469"/>
                  </a:cubicBezTo>
                  <a:cubicBezTo>
                    <a:pt x="1902" y="2469"/>
                    <a:pt x="2469" y="1935"/>
                    <a:pt x="2469" y="1235"/>
                  </a:cubicBezTo>
                  <a:cubicBezTo>
                    <a:pt x="2469" y="568"/>
                    <a:pt x="1902"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 name="Google Shape;663;p23"/>
            <p:cNvSpPr/>
            <p:nvPr/>
          </p:nvSpPr>
          <p:spPr>
            <a:xfrm>
              <a:off x="4857800" y="2806250"/>
              <a:ext cx="50075" cy="44125"/>
            </a:xfrm>
            <a:custGeom>
              <a:avLst/>
              <a:gdLst/>
              <a:ahLst/>
              <a:cxnLst/>
              <a:rect l="l" t="t" r="r" b="b"/>
              <a:pathLst>
                <a:path w="2003" h="1765" extrusionOk="0">
                  <a:moveTo>
                    <a:pt x="1015" y="0"/>
                  </a:moveTo>
                  <a:cubicBezTo>
                    <a:pt x="709" y="0"/>
                    <a:pt x="412" y="149"/>
                    <a:pt x="234" y="416"/>
                  </a:cubicBezTo>
                  <a:cubicBezTo>
                    <a:pt x="1" y="816"/>
                    <a:pt x="101" y="1383"/>
                    <a:pt x="534" y="1650"/>
                  </a:cubicBezTo>
                  <a:cubicBezTo>
                    <a:pt x="668" y="1728"/>
                    <a:pt x="820" y="1765"/>
                    <a:pt x="972" y="1765"/>
                  </a:cubicBezTo>
                  <a:cubicBezTo>
                    <a:pt x="1276" y="1765"/>
                    <a:pt x="1580" y="1616"/>
                    <a:pt x="1735" y="1350"/>
                  </a:cubicBezTo>
                  <a:cubicBezTo>
                    <a:pt x="2002" y="949"/>
                    <a:pt x="1869" y="382"/>
                    <a:pt x="1468" y="115"/>
                  </a:cubicBezTo>
                  <a:cubicBezTo>
                    <a:pt x="1324" y="37"/>
                    <a:pt x="1168" y="0"/>
                    <a:pt x="1015" y="0"/>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64" name="Google Shape;664;p23"/>
          <p:cNvSpPr txBox="1"/>
          <p:nvPr/>
        </p:nvSpPr>
        <p:spPr>
          <a:xfrm>
            <a:off x="1074771" y="2765240"/>
            <a:ext cx="6074938" cy="2029974"/>
          </a:xfrm>
          <a:prstGeom prst="rect">
            <a:avLst/>
          </a:prstGeom>
          <a:noFill/>
          <a:ln>
            <a:noFill/>
          </a:ln>
        </p:spPr>
        <p:txBody>
          <a:bodyPr spcFirstLastPara="1" wrap="square" lIns="91425" tIns="91425" rIns="91425" bIns="91425" anchor="t" anchorCtr="0">
            <a:noAutofit/>
          </a:bodyPr>
          <a:lstStyle/>
          <a:p>
            <a:pPr marL="139700" marR="0" lvl="0" indent="0" algn="l" rtl="0">
              <a:lnSpc>
                <a:spcPct val="115000"/>
              </a:lnSpc>
              <a:spcBef>
                <a:spcPts val="0"/>
              </a:spcBef>
              <a:spcAft>
                <a:spcPts val="0"/>
              </a:spcAft>
              <a:buClr>
                <a:schemeClr val="lt1"/>
              </a:buClr>
              <a:buSzPts val="1400"/>
              <a:buFont typeface="Nunito"/>
              <a:buNone/>
            </a:pPr>
            <a:r>
              <a:rPr lang="en-US" sz="1600" b="1" i="0" u="none" strike="noStrike" cap="none">
                <a:solidFill>
                  <a:schemeClr val="lt1"/>
                </a:solidFill>
                <a:latin typeface="Arial"/>
                <a:ea typeface="Arial"/>
                <a:cs typeface="Arial"/>
                <a:sym typeface="Arial"/>
              </a:rPr>
              <a:t>Supervised By:</a:t>
            </a:r>
            <a:endParaRPr/>
          </a:p>
          <a:p>
            <a:pPr marL="139700" marR="0" lvl="0" indent="0" algn="l" rtl="0">
              <a:lnSpc>
                <a:spcPct val="115000"/>
              </a:lnSpc>
              <a:spcBef>
                <a:spcPts val="0"/>
              </a:spcBef>
              <a:spcAft>
                <a:spcPts val="0"/>
              </a:spcAft>
              <a:buClr>
                <a:schemeClr val="lt1"/>
              </a:buClr>
              <a:buSzPts val="1400"/>
              <a:buFont typeface="Nunito"/>
              <a:buNone/>
            </a:pPr>
            <a:r>
              <a:rPr lang="en-US" sz="1600" b="0" i="0" u="none" strike="noStrike" cap="none">
                <a:solidFill>
                  <a:schemeClr val="lt1"/>
                </a:solidFill>
                <a:latin typeface="Arial"/>
                <a:ea typeface="Arial"/>
                <a:cs typeface="Arial"/>
                <a:sym typeface="Arial"/>
              </a:rPr>
              <a:t>Mr. Md. Kaimujjaman</a:t>
            </a:r>
            <a:endParaRPr/>
          </a:p>
          <a:p>
            <a:pPr marL="139700" marR="0" lvl="0" indent="0" algn="l" rtl="0">
              <a:lnSpc>
                <a:spcPct val="115000"/>
              </a:lnSpc>
              <a:spcBef>
                <a:spcPts val="0"/>
              </a:spcBef>
              <a:spcAft>
                <a:spcPts val="0"/>
              </a:spcAft>
              <a:buClr>
                <a:schemeClr val="lt1"/>
              </a:buClr>
              <a:buSzPts val="1400"/>
              <a:buFont typeface="Nunito"/>
              <a:buNone/>
            </a:pPr>
            <a:r>
              <a:rPr lang="en-US" sz="1600" b="0" i="0" u="none" strike="noStrike" cap="none">
                <a:solidFill>
                  <a:schemeClr val="lt1"/>
                </a:solidFill>
                <a:latin typeface="Arial"/>
                <a:ea typeface="Arial"/>
                <a:cs typeface="Arial"/>
                <a:sym typeface="Arial"/>
              </a:rPr>
              <a:t>Lecturer</a:t>
            </a:r>
            <a:endParaRPr/>
          </a:p>
          <a:p>
            <a:pPr marL="139700" marR="0" lvl="0" indent="0" algn="l" rtl="0">
              <a:lnSpc>
                <a:spcPct val="115000"/>
              </a:lnSpc>
              <a:spcBef>
                <a:spcPts val="0"/>
              </a:spcBef>
              <a:spcAft>
                <a:spcPts val="0"/>
              </a:spcAft>
              <a:buClr>
                <a:schemeClr val="lt1"/>
              </a:buClr>
              <a:buSzPts val="1400"/>
              <a:buFont typeface="Nunito"/>
              <a:buNone/>
            </a:pPr>
            <a:r>
              <a:rPr lang="en-US" sz="1600" b="0" i="0" u="none" strike="noStrike" cap="none">
                <a:solidFill>
                  <a:schemeClr val="lt1"/>
                </a:solidFill>
                <a:latin typeface="Arial"/>
                <a:ea typeface="Arial"/>
                <a:cs typeface="Arial"/>
                <a:sym typeface="Arial"/>
              </a:rPr>
              <a:t>Department of Software Engineering</a:t>
            </a:r>
            <a:endParaRPr/>
          </a:p>
          <a:p>
            <a:pPr marL="139700" marR="0" lvl="0" indent="0" algn="l" rtl="0">
              <a:lnSpc>
                <a:spcPct val="115000"/>
              </a:lnSpc>
              <a:spcBef>
                <a:spcPts val="0"/>
              </a:spcBef>
              <a:spcAft>
                <a:spcPts val="0"/>
              </a:spcAft>
              <a:buClr>
                <a:schemeClr val="lt1"/>
              </a:buClr>
              <a:buSzPts val="1400"/>
              <a:buFont typeface="Nunito"/>
              <a:buNone/>
            </a:pPr>
            <a:r>
              <a:rPr lang="en-US" sz="1600" b="0" i="0" u="none" strike="noStrike" cap="none">
                <a:solidFill>
                  <a:schemeClr val="lt1"/>
                </a:solidFill>
                <a:latin typeface="Arial"/>
                <a:ea typeface="Arial"/>
                <a:cs typeface="Arial"/>
                <a:sym typeface="Arial"/>
              </a:rPr>
              <a:t>Faculty of Science and Information Technology</a:t>
            </a:r>
            <a:endParaRPr/>
          </a:p>
          <a:p>
            <a:pPr marL="139700" marR="0" lvl="0" indent="0" algn="l" rtl="0">
              <a:lnSpc>
                <a:spcPct val="115000"/>
              </a:lnSpc>
              <a:spcBef>
                <a:spcPts val="0"/>
              </a:spcBef>
              <a:spcAft>
                <a:spcPts val="0"/>
              </a:spcAft>
              <a:buClr>
                <a:schemeClr val="lt1"/>
              </a:buClr>
              <a:buSzPts val="1400"/>
              <a:buFont typeface="Nunito"/>
              <a:buNone/>
            </a:pPr>
            <a:r>
              <a:rPr lang="en-US" sz="1600" b="0" i="0" u="none" strike="noStrike" cap="none">
                <a:solidFill>
                  <a:schemeClr val="lt1"/>
                </a:solidFill>
                <a:latin typeface="Arial"/>
                <a:ea typeface="Arial"/>
                <a:cs typeface="Arial"/>
                <a:sym typeface="Arial"/>
              </a:rPr>
              <a:t>Daffodil International University</a:t>
            </a:r>
            <a:endParaRPr/>
          </a:p>
        </p:txBody>
      </p:sp>
      <p:sp>
        <p:nvSpPr>
          <p:cNvPr id="665" name="Google Shape;665;p23"/>
          <p:cNvSpPr txBox="1"/>
          <p:nvPr/>
        </p:nvSpPr>
        <p:spPr>
          <a:xfrm>
            <a:off x="1025202" y="682026"/>
            <a:ext cx="6074938" cy="2029974"/>
          </a:xfrm>
          <a:prstGeom prst="rect">
            <a:avLst/>
          </a:prstGeom>
          <a:noFill/>
          <a:ln>
            <a:noFill/>
          </a:ln>
        </p:spPr>
        <p:txBody>
          <a:bodyPr spcFirstLastPara="1" wrap="square" lIns="91425" tIns="91425" rIns="91425" bIns="91425" anchor="t" anchorCtr="0">
            <a:noAutofit/>
          </a:bodyPr>
          <a:lstStyle/>
          <a:p>
            <a:pPr marL="139700" marR="0" lvl="0" indent="0" algn="l" rtl="0">
              <a:lnSpc>
                <a:spcPct val="115000"/>
              </a:lnSpc>
              <a:spcBef>
                <a:spcPts val="0"/>
              </a:spcBef>
              <a:spcAft>
                <a:spcPts val="0"/>
              </a:spcAft>
              <a:buClr>
                <a:schemeClr val="lt1"/>
              </a:buClr>
              <a:buSzPts val="1400"/>
              <a:buFont typeface="Nunito"/>
              <a:buNone/>
            </a:pPr>
            <a:r>
              <a:rPr lang="en-US" sz="1600" b="1" i="0" u="none" strike="noStrike" cap="none">
                <a:solidFill>
                  <a:schemeClr val="lt1"/>
                </a:solidFill>
                <a:latin typeface="Arial"/>
                <a:ea typeface="Arial"/>
                <a:cs typeface="Arial"/>
                <a:sym typeface="Arial"/>
              </a:rPr>
              <a:t>Presented By:</a:t>
            </a:r>
            <a:endParaRPr/>
          </a:p>
          <a:p>
            <a:pPr marL="0" marR="0" lvl="0" indent="0" algn="l" rtl="0">
              <a:lnSpc>
                <a:spcPct val="115000"/>
              </a:lnSpc>
              <a:spcBef>
                <a:spcPts val="0"/>
              </a:spcBef>
              <a:spcAft>
                <a:spcPts val="0"/>
              </a:spcAft>
              <a:buClr>
                <a:schemeClr val="lt1"/>
              </a:buClr>
              <a:buSzPts val="1400"/>
              <a:buFont typeface="Nunito"/>
              <a:buNone/>
            </a:pPr>
            <a:r>
              <a:rPr lang="en-US" sz="1600" b="0" i="0" u="none" strike="noStrike" cap="none">
                <a:solidFill>
                  <a:schemeClr val="lt1"/>
                </a:solidFill>
                <a:latin typeface="Arial"/>
                <a:ea typeface="Arial"/>
                <a:cs typeface="Arial"/>
                <a:sym typeface="Arial"/>
              </a:rPr>
              <a:t>  Sakib Nesar Ratul</a:t>
            </a:r>
            <a:endParaRPr/>
          </a:p>
          <a:p>
            <a:pPr marL="0" marR="0" lvl="0" indent="0" algn="l" rtl="0">
              <a:lnSpc>
                <a:spcPct val="115000"/>
              </a:lnSpc>
              <a:spcBef>
                <a:spcPts val="0"/>
              </a:spcBef>
              <a:spcAft>
                <a:spcPts val="0"/>
              </a:spcAft>
              <a:buClr>
                <a:schemeClr val="lt1"/>
              </a:buClr>
              <a:buSzPts val="1400"/>
              <a:buFont typeface="Nunito"/>
              <a:buNone/>
            </a:pPr>
            <a:r>
              <a:rPr lang="en-US" sz="1600" b="0" i="0" u="none" strike="noStrike" cap="none">
                <a:solidFill>
                  <a:schemeClr val="lt1"/>
                </a:solidFill>
                <a:latin typeface="Arial"/>
                <a:ea typeface="Arial"/>
                <a:cs typeface="Arial"/>
                <a:sym typeface="Arial"/>
              </a:rPr>
              <a:t>  ID – </a:t>
            </a:r>
            <a:r>
              <a:rPr lang="en-US" sz="1600" b="0" i="0" u="none" strike="noStrike" cap="none">
                <a:solidFill>
                  <a:schemeClr val="lt1"/>
                </a:solidFill>
                <a:latin typeface="Times New Roman"/>
                <a:ea typeface="Times New Roman"/>
                <a:cs typeface="Times New Roman"/>
                <a:sym typeface="Times New Roman"/>
              </a:rPr>
              <a:t>201-35-3080</a:t>
            </a:r>
            <a:endParaRPr/>
          </a:p>
          <a:p>
            <a:pPr marL="0" marR="0" lvl="0" indent="0" algn="l" rtl="0">
              <a:lnSpc>
                <a:spcPct val="115000"/>
              </a:lnSpc>
              <a:spcBef>
                <a:spcPts val="0"/>
              </a:spcBef>
              <a:spcAft>
                <a:spcPts val="0"/>
              </a:spcAft>
              <a:buClr>
                <a:schemeClr val="lt1"/>
              </a:buClr>
              <a:buSzPts val="1400"/>
              <a:buFont typeface="Nunito"/>
              <a:buNone/>
            </a:pPr>
            <a:r>
              <a:rPr lang="en-US" sz="1600" b="0" i="0" u="none" strike="noStrike" cap="none">
                <a:solidFill>
                  <a:schemeClr val="lt1"/>
                </a:solidFill>
                <a:latin typeface="Arial"/>
                <a:ea typeface="Arial"/>
                <a:cs typeface="Arial"/>
                <a:sym typeface="Arial"/>
              </a:rPr>
              <a:t>  Department of Software Engineering</a:t>
            </a:r>
            <a:endParaRPr/>
          </a:p>
          <a:p>
            <a:pPr marL="0" marR="0" lvl="0" indent="0" algn="l" rtl="0">
              <a:lnSpc>
                <a:spcPct val="115000"/>
              </a:lnSpc>
              <a:spcBef>
                <a:spcPts val="0"/>
              </a:spcBef>
              <a:spcAft>
                <a:spcPts val="0"/>
              </a:spcAft>
              <a:buClr>
                <a:schemeClr val="lt1"/>
              </a:buClr>
              <a:buSzPts val="1400"/>
              <a:buFont typeface="Nunito"/>
              <a:buNone/>
            </a:pPr>
            <a:r>
              <a:rPr lang="en-US" sz="1600" b="0" i="0" u="none" strike="noStrike" cap="none">
                <a:solidFill>
                  <a:schemeClr val="lt1"/>
                </a:solidFill>
                <a:latin typeface="Arial"/>
                <a:ea typeface="Arial"/>
                <a:cs typeface="Arial"/>
                <a:sym typeface="Arial"/>
              </a:rPr>
              <a:t>  Faculty of Science and Information Technology</a:t>
            </a:r>
            <a:endParaRPr/>
          </a:p>
        </p:txBody>
      </p:sp>
      <p:sp>
        <p:nvSpPr>
          <p:cNvPr id="666" name="Google Shape;666;p23"/>
          <p:cNvSpPr/>
          <p:nvPr/>
        </p:nvSpPr>
        <p:spPr>
          <a:xfrm>
            <a:off x="8497614" y="1094715"/>
            <a:ext cx="429820" cy="400130"/>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1"/>
          <p:cNvSpPr txBox="1">
            <a:spLocks noGrp="1"/>
          </p:cNvSpPr>
          <p:nvPr>
            <p:ph type="title"/>
          </p:nvPr>
        </p:nvSpPr>
        <p:spPr>
          <a:xfrm>
            <a:off x="777900" y="200538"/>
            <a:ext cx="7588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3600" b="0">
                <a:latin typeface="Arial"/>
                <a:ea typeface="Arial"/>
                <a:cs typeface="Arial"/>
                <a:sym typeface="Arial"/>
              </a:rPr>
              <a:t>System Components (</a:t>
            </a:r>
            <a:r>
              <a:rPr lang="en-US" sz="3200" b="0">
                <a:latin typeface="Rockwell"/>
                <a:ea typeface="Rockwell"/>
                <a:cs typeface="Rockwell"/>
                <a:sym typeface="Rockwell"/>
              </a:rPr>
              <a:t>1/2</a:t>
            </a:r>
            <a:r>
              <a:rPr lang="en-US" sz="3600" b="0">
                <a:latin typeface="Arial"/>
                <a:ea typeface="Arial"/>
                <a:cs typeface="Arial"/>
                <a:sym typeface="Arial"/>
              </a:rPr>
              <a:t>)</a:t>
            </a:r>
            <a:endParaRPr/>
          </a:p>
        </p:txBody>
      </p:sp>
      <p:pic>
        <p:nvPicPr>
          <p:cNvPr id="963" name="Google Shape;963;p41"/>
          <p:cNvPicPr preferRelativeResize="0"/>
          <p:nvPr/>
        </p:nvPicPr>
        <p:blipFill rotWithShape="1">
          <a:blip r:embed="rId3">
            <a:alphaModFix/>
          </a:blip>
          <a:srcRect/>
          <a:stretch/>
        </p:blipFill>
        <p:spPr>
          <a:xfrm>
            <a:off x="862912" y="1171377"/>
            <a:ext cx="3634452" cy="3256961"/>
          </a:xfrm>
          <a:prstGeom prst="rect">
            <a:avLst/>
          </a:prstGeom>
          <a:noFill/>
          <a:ln>
            <a:noFill/>
          </a:ln>
        </p:spPr>
      </p:pic>
      <p:sp>
        <p:nvSpPr>
          <p:cNvPr id="964" name="Google Shape;964;p41"/>
          <p:cNvSpPr/>
          <p:nvPr/>
        </p:nvSpPr>
        <p:spPr>
          <a:xfrm>
            <a:off x="141890" y="1581693"/>
            <a:ext cx="721022" cy="66215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65" name="Google Shape;965;p41"/>
          <p:cNvSpPr txBox="1"/>
          <p:nvPr/>
        </p:nvSpPr>
        <p:spPr>
          <a:xfrm>
            <a:off x="1638834" y="4476317"/>
            <a:ext cx="1530035" cy="24622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00" b="0" i="0" u="none" strike="noStrike" cap="none">
                <a:solidFill>
                  <a:srgbClr val="000000"/>
                </a:solidFill>
                <a:latin typeface="Times New Roman"/>
                <a:ea typeface="Times New Roman"/>
                <a:cs typeface="Times New Roman"/>
                <a:sym typeface="Times New Roman"/>
              </a:rPr>
              <a:t>Fig- Arduino Uno R3</a:t>
            </a:r>
            <a:endParaRPr/>
          </a:p>
        </p:txBody>
      </p:sp>
      <p:pic>
        <p:nvPicPr>
          <p:cNvPr id="966" name="Google Shape;966;p41"/>
          <p:cNvPicPr preferRelativeResize="0"/>
          <p:nvPr/>
        </p:nvPicPr>
        <p:blipFill rotWithShape="1">
          <a:blip r:embed="rId4">
            <a:alphaModFix/>
          </a:blip>
          <a:srcRect b="19785"/>
          <a:stretch/>
        </p:blipFill>
        <p:spPr>
          <a:xfrm>
            <a:off x="5626892" y="1221185"/>
            <a:ext cx="2221932" cy="1419539"/>
          </a:xfrm>
          <a:prstGeom prst="rect">
            <a:avLst/>
          </a:prstGeom>
          <a:noFill/>
          <a:ln>
            <a:noFill/>
          </a:ln>
        </p:spPr>
      </p:pic>
      <p:sp>
        <p:nvSpPr>
          <p:cNvPr id="967" name="Google Shape;967;p41"/>
          <p:cNvSpPr txBox="1"/>
          <p:nvPr/>
        </p:nvSpPr>
        <p:spPr>
          <a:xfrm>
            <a:off x="6185674" y="2715973"/>
            <a:ext cx="1530035"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900" b="0" i="0" u="none" strike="noStrike" cap="none">
                <a:solidFill>
                  <a:srgbClr val="000000"/>
                </a:solidFill>
                <a:latin typeface="Times New Roman"/>
                <a:ea typeface="Times New Roman"/>
                <a:cs typeface="Times New Roman"/>
                <a:sym typeface="Times New Roman"/>
              </a:rPr>
              <a:t>Fig- IBT2 Motor Driver</a:t>
            </a:r>
            <a:endParaRPr/>
          </a:p>
        </p:txBody>
      </p:sp>
      <p:pic>
        <p:nvPicPr>
          <p:cNvPr id="968" name="Google Shape;968;p41"/>
          <p:cNvPicPr preferRelativeResize="0"/>
          <p:nvPr/>
        </p:nvPicPr>
        <p:blipFill rotWithShape="1">
          <a:blip r:embed="rId5">
            <a:alphaModFix/>
          </a:blip>
          <a:srcRect l="1650" t="1832" r="2382" b="4483"/>
          <a:stretch/>
        </p:blipFill>
        <p:spPr>
          <a:xfrm>
            <a:off x="5626892" y="3103087"/>
            <a:ext cx="2751082" cy="1325251"/>
          </a:xfrm>
          <a:prstGeom prst="rect">
            <a:avLst/>
          </a:prstGeom>
          <a:noFill/>
          <a:ln>
            <a:noFill/>
          </a:ln>
        </p:spPr>
      </p:pic>
      <p:sp>
        <p:nvSpPr>
          <p:cNvPr id="969" name="Google Shape;969;p41"/>
          <p:cNvSpPr txBox="1"/>
          <p:nvPr/>
        </p:nvSpPr>
        <p:spPr>
          <a:xfrm>
            <a:off x="6185674" y="4572245"/>
            <a:ext cx="1530035"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900" b="0" i="0" u="none" strike="noStrike" cap="none">
                <a:solidFill>
                  <a:srgbClr val="000000"/>
                </a:solidFill>
                <a:latin typeface="Times New Roman"/>
                <a:ea typeface="Times New Roman"/>
                <a:cs typeface="Times New Roman"/>
                <a:sym typeface="Times New Roman"/>
              </a:rPr>
              <a:t>Fig- HC-SR04</a:t>
            </a:r>
            <a:endParaRPr/>
          </a:p>
        </p:txBody>
      </p:sp>
      <p:sp>
        <p:nvSpPr>
          <p:cNvPr id="970" name="Google Shape;970;p41"/>
          <p:cNvSpPr/>
          <p:nvPr/>
        </p:nvSpPr>
        <p:spPr>
          <a:xfrm>
            <a:off x="3342290" y="4303986"/>
            <a:ext cx="1155074" cy="12435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71" name="Google Shape;971;p41"/>
          <p:cNvSpPr/>
          <p:nvPr/>
        </p:nvSpPr>
        <p:spPr>
          <a:xfrm>
            <a:off x="7654159" y="3103087"/>
            <a:ext cx="723815" cy="57899"/>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sp>
        <p:nvSpPr>
          <p:cNvPr id="976" name="Google Shape;976;p42"/>
          <p:cNvSpPr txBox="1">
            <a:spLocks noGrp="1"/>
          </p:cNvSpPr>
          <p:nvPr>
            <p:ph type="title"/>
          </p:nvPr>
        </p:nvSpPr>
        <p:spPr>
          <a:xfrm>
            <a:off x="777900" y="145357"/>
            <a:ext cx="7588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3600" b="0">
                <a:latin typeface="Arial"/>
                <a:ea typeface="Arial"/>
                <a:cs typeface="Arial"/>
                <a:sym typeface="Arial"/>
              </a:rPr>
              <a:t>System Components (</a:t>
            </a:r>
            <a:r>
              <a:rPr lang="en-US" sz="3200" b="0">
                <a:latin typeface="Rockwell"/>
                <a:ea typeface="Rockwell"/>
                <a:cs typeface="Rockwell"/>
                <a:sym typeface="Rockwell"/>
              </a:rPr>
              <a:t>2/2</a:t>
            </a:r>
            <a:r>
              <a:rPr lang="en-US" sz="3600" b="0">
                <a:latin typeface="Arial"/>
                <a:ea typeface="Arial"/>
                <a:cs typeface="Arial"/>
                <a:sym typeface="Arial"/>
              </a:rPr>
              <a:t>)</a:t>
            </a:r>
            <a:endParaRPr/>
          </a:p>
        </p:txBody>
      </p:sp>
      <p:sp>
        <p:nvSpPr>
          <p:cNvPr id="977" name="Google Shape;977;p42"/>
          <p:cNvSpPr/>
          <p:nvPr/>
        </p:nvSpPr>
        <p:spPr>
          <a:xfrm>
            <a:off x="141890" y="1581693"/>
            <a:ext cx="721022" cy="66215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78" name="Google Shape;978;p42"/>
          <p:cNvSpPr/>
          <p:nvPr/>
        </p:nvSpPr>
        <p:spPr>
          <a:xfrm>
            <a:off x="3342290" y="4303986"/>
            <a:ext cx="1155074" cy="12435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79" name="Google Shape;979;p42"/>
          <p:cNvSpPr/>
          <p:nvPr/>
        </p:nvSpPr>
        <p:spPr>
          <a:xfrm>
            <a:off x="7654159" y="3103087"/>
            <a:ext cx="723815" cy="57899"/>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980" name="Google Shape;980;p42"/>
          <p:cNvPicPr preferRelativeResize="0"/>
          <p:nvPr/>
        </p:nvPicPr>
        <p:blipFill rotWithShape="1">
          <a:blip r:embed="rId3">
            <a:alphaModFix/>
          </a:blip>
          <a:srcRect/>
          <a:stretch/>
        </p:blipFill>
        <p:spPr>
          <a:xfrm>
            <a:off x="322695" y="1079746"/>
            <a:ext cx="3634452" cy="3173198"/>
          </a:xfrm>
          <a:prstGeom prst="rect">
            <a:avLst/>
          </a:prstGeom>
          <a:noFill/>
          <a:ln>
            <a:noFill/>
          </a:ln>
        </p:spPr>
      </p:pic>
      <p:sp>
        <p:nvSpPr>
          <p:cNvPr id="981" name="Google Shape;981;p42"/>
          <p:cNvSpPr txBox="1"/>
          <p:nvPr/>
        </p:nvSpPr>
        <p:spPr>
          <a:xfrm>
            <a:off x="1448119" y="4305228"/>
            <a:ext cx="1530035" cy="24622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00" b="0" i="0" u="none" strike="noStrike" cap="none">
                <a:solidFill>
                  <a:srgbClr val="000000"/>
                </a:solidFill>
                <a:latin typeface="Times New Roman"/>
                <a:ea typeface="Times New Roman"/>
                <a:cs typeface="Times New Roman"/>
                <a:sym typeface="Times New Roman"/>
              </a:rPr>
              <a:t>Fig- Raspberry pi 3 b+</a:t>
            </a:r>
            <a:endParaRPr/>
          </a:p>
        </p:txBody>
      </p:sp>
      <p:pic>
        <p:nvPicPr>
          <p:cNvPr id="982" name="Google Shape;982;p42"/>
          <p:cNvPicPr preferRelativeResize="0"/>
          <p:nvPr/>
        </p:nvPicPr>
        <p:blipFill rotWithShape="1">
          <a:blip r:embed="rId4">
            <a:alphaModFix/>
          </a:blip>
          <a:srcRect t="20635" b="14846"/>
          <a:stretch/>
        </p:blipFill>
        <p:spPr>
          <a:xfrm>
            <a:off x="5972840" y="1222532"/>
            <a:ext cx="1972878" cy="1272844"/>
          </a:xfrm>
          <a:prstGeom prst="rect">
            <a:avLst/>
          </a:prstGeom>
          <a:noFill/>
          <a:ln>
            <a:noFill/>
          </a:ln>
        </p:spPr>
      </p:pic>
      <p:sp>
        <p:nvSpPr>
          <p:cNvPr id="983" name="Google Shape;983;p42"/>
          <p:cNvSpPr txBox="1"/>
          <p:nvPr/>
        </p:nvSpPr>
        <p:spPr>
          <a:xfrm>
            <a:off x="6230930" y="2495376"/>
            <a:ext cx="1530035"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900" b="0" i="0" u="none" strike="noStrike" cap="none">
                <a:solidFill>
                  <a:srgbClr val="000000"/>
                </a:solidFill>
                <a:latin typeface="Times New Roman"/>
                <a:ea typeface="Times New Roman"/>
                <a:cs typeface="Times New Roman"/>
                <a:sym typeface="Times New Roman"/>
              </a:rPr>
              <a:t>Fig- DC-DC BUCK Converter </a:t>
            </a:r>
            <a:endParaRPr/>
          </a:p>
        </p:txBody>
      </p:sp>
      <p:pic>
        <p:nvPicPr>
          <p:cNvPr id="984" name="Google Shape;984;p42"/>
          <p:cNvPicPr preferRelativeResize="0"/>
          <p:nvPr/>
        </p:nvPicPr>
        <p:blipFill rotWithShape="1">
          <a:blip r:embed="rId5">
            <a:alphaModFix/>
          </a:blip>
          <a:srcRect l="7509" t="15479" r="2228"/>
          <a:stretch/>
        </p:blipFill>
        <p:spPr>
          <a:xfrm>
            <a:off x="5068614" y="3430808"/>
            <a:ext cx="3555124" cy="1120117"/>
          </a:xfrm>
          <a:prstGeom prst="rect">
            <a:avLst/>
          </a:prstGeom>
          <a:noFill/>
          <a:ln>
            <a:noFill/>
          </a:ln>
        </p:spPr>
      </p:pic>
      <p:sp>
        <p:nvSpPr>
          <p:cNvPr id="985" name="Google Shape;985;p42"/>
          <p:cNvSpPr/>
          <p:nvPr/>
        </p:nvSpPr>
        <p:spPr>
          <a:xfrm>
            <a:off x="6550572" y="4617767"/>
            <a:ext cx="890752" cy="317191"/>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0" i="0" u="none" strike="noStrike" cap="none">
                <a:solidFill>
                  <a:schemeClr val="dk1"/>
                </a:solidFill>
                <a:latin typeface="Times New Roman"/>
                <a:ea typeface="Times New Roman"/>
                <a:cs typeface="Times New Roman"/>
                <a:sym typeface="Times New Roman"/>
              </a:rPr>
              <a:t>Fig- Pi Cam</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sp>
        <p:nvSpPr>
          <p:cNvPr id="990" name="Google Shape;990;p43"/>
          <p:cNvSpPr txBox="1">
            <a:spLocks noGrp="1"/>
          </p:cNvSpPr>
          <p:nvPr>
            <p:ph type="title"/>
          </p:nvPr>
        </p:nvSpPr>
        <p:spPr>
          <a:xfrm>
            <a:off x="2324878" y="152184"/>
            <a:ext cx="4544097"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3600" b="0">
                <a:solidFill>
                  <a:schemeClr val="lt1"/>
                </a:solidFill>
                <a:latin typeface="Arial"/>
                <a:ea typeface="Arial"/>
                <a:cs typeface="Arial"/>
                <a:sym typeface="Arial"/>
              </a:rPr>
              <a:t>CNN Model</a:t>
            </a:r>
            <a:br>
              <a:rPr lang="en-US" sz="3600" b="0">
                <a:latin typeface="Arial"/>
                <a:ea typeface="Arial"/>
                <a:cs typeface="Arial"/>
                <a:sym typeface="Arial"/>
              </a:rPr>
            </a:br>
            <a:endParaRPr sz="3600" b="0">
              <a:latin typeface="Arial"/>
              <a:ea typeface="Arial"/>
              <a:cs typeface="Arial"/>
              <a:sym typeface="Arial"/>
            </a:endParaRPr>
          </a:p>
        </p:txBody>
      </p:sp>
      <p:sp>
        <p:nvSpPr>
          <p:cNvPr id="991" name="Google Shape;991;p43"/>
          <p:cNvSpPr/>
          <p:nvPr/>
        </p:nvSpPr>
        <p:spPr>
          <a:xfrm>
            <a:off x="141890" y="1581693"/>
            <a:ext cx="721022" cy="66215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92" name="Google Shape;992;p43"/>
          <p:cNvSpPr/>
          <p:nvPr/>
        </p:nvSpPr>
        <p:spPr>
          <a:xfrm>
            <a:off x="3342290" y="4303986"/>
            <a:ext cx="1155074" cy="12435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993" name="Google Shape;993;p43"/>
          <p:cNvPicPr preferRelativeResize="0"/>
          <p:nvPr/>
        </p:nvPicPr>
        <p:blipFill rotWithShape="1">
          <a:blip r:embed="rId3">
            <a:alphaModFix/>
          </a:blip>
          <a:srcRect/>
          <a:stretch/>
        </p:blipFill>
        <p:spPr>
          <a:xfrm>
            <a:off x="1293306" y="1413510"/>
            <a:ext cx="6481266" cy="2896315"/>
          </a:xfrm>
          <a:prstGeom prst="rect">
            <a:avLst/>
          </a:prstGeom>
          <a:noFill/>
          <a:ln>
            <a:noFill/>
          </a:ln>
        </p:spPr>
      </p:pic>
      <p:sp>
        <p:nvSpPr>
          <p:cNvPr id="994" name="Google Shape;994;p43"/>
          <p:cNvSpPr/>
          <p:nvPr/>
        </p:nvSpPr>
        <p:spPr>
          <a:xfrm>
            <a:off x="7351775" y="2509114"/>
            <a:ext cx="335014" cy="512064"/>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95" name="Google Shape;995;p43"/>
          <p:cNvSpPr txBox="1"/>
          <p:nvPr/>
        </p:nvSpPr>
        <p:spPr>
          <a:xfrm>
            <a:off x="7351775" y="2479854"/>
            <a:ext cx="607164"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u="none" strike="noStrike" cap="none">
                <a:solidFill>
                  <a:srgbClr val="000000"/>
                </a:solidFill>
                <a:latin typeface="Times New Roman"/>
                <a:ea typeface="Times New Roman"/>
                <a:cs typeface="Times New Roman"/>
                <a:sym typeface="Times New Roman"/>
              </a:rPr>
              <a:t>Healthy</a:t>
            </a:r>
            <a:endParaRPr/>
          </a:p>
        </p:txBody>
      </p:sp>
      <p:sp>
        <p:nvSpPr>
          <p:cNvPr id="996" name="Google Shape;996;p43"/>
          <p:cNvSpPr txBox="1"/>
          <p:nvPr/>
        </p:nvSpPr>
        <p:spPr>
          <a:xfrm>
            <a:off x="7351775" y="2642035"/>
            <a:ext cx="607164"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u="none" strike="noStrike" cap="none">
                <a:solidFill>
                  <a:srgbClr val="000000"/>
                </a:solidFill>
                <a:latin typeface="Times New Roman"/>
                <a:ea typeface="Times New Roman"/>
                <a:cs typeface="Times New Roman"/>
                <a:sym typeface="Times New Roman"/>
              </a:rPr>
              <a:t>PM</a:t>
            </a:r>
            <a:endParaRPr/>
          </a:p>
        </p:txBody>
      </p:sp>
      <p:sp>
        <p:nvSpPr>
          <p:cNvPr id="997" name="Google Shape;997;p43"/>
          <p:cNvSpPr txBox="1"/>
          <p:nvPr/>
        </p:nvSpPr>
        <p:spPr>
          <a:xfrm>
            <a:off x="7354689" y="2804216"/>
            <a:ext cx="607164"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00" b="0" i="0" u="none" strike="noStrike" cap="none">
                <a:solidFill>
                  <a:srgbClr val="000000"/>
                </a:solidFill>
                <a:latin typeface="Times New Roman"/>
                <a:ea typeface="Times New Roman"/>
                <a:cs typeface="Times New Roman"/>
                <a:sym typeface="Times New Roman"/>
              </a:rPr>
              <a:t>TSWV</a:t>
            </a:r>
            <a:endParaRPr/>
          </a:p>
        </p:txBody>
      </p:sp>
      <p:sp>
        <p:nvSpPr>
          <p:cNvPr id="998" name="Google Shape;998;p43"/>
          <p:cNvSpPr/>
          <p:nvPr/>
        </p:nvSpPr>
        <p:spPr>
          <a:xfrm>
            <a:off x="1806854" y="2804216"/>
            <a:ext cx="131674" cy="165755"/>
          </a:xfrm>
          <a:prstGeom prst="frame">
            <a:avLst>
              <a:gd name="adj1" fmla="val 0"/>
            </a:avLst>
          </a:prstGeom>
          <a:solidFill>
            <a:schemeClr val="accent6"/>
          </a:solidFill>
          <a:ln w="25400" cap="flat"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44"/>
          <p:cNvSpPr txBox="1">
            <a:spLocks noGrp="1"/>
          </p:cNvSpPr>
          <p:nvPr>
            <p:ph type="title"/>
          </p:nvPr>
        </p:nvSpPr>
        <p:spPr>
          <a:xfrm>
            <a:off x="408293" y="237557"/>
            <a:ext cx="8481848"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3600" b="0">
                <a:solidFill>
                  <a:schemeClr val="lt1"/>
                </a:solidFill>
                <a:latin typeface="Arial"/>
                <a:ea typeface="Arial"/>
                <a:cs typeface="Arial"/>
                <a:sym typeface="Arial"/>
              </a:rPr>
              <a:t>Diseases Detection Flowchart</a:t>
            </a:r>
            <a:br>
              <a:rPr lang="en-US" sz="3600" b="0">
                <a:latin typeface="Arial"/>
                <a:ea typeface="Arial"/>
                <a:cs typeface="Arial"/>
                <a:sym typeface="Arial"/>
              </a:rPr>
            </a:br>
            <a:endParaRPr sz="3600" b="0">
              <a:latin typeface="Arial"/>
              <a:ea typeface="Arial"/>
              <a:cs typeface="Arial"/>
              <a:sym typeface="Arial"/>
            </a:endParaRPr>
          </a:p>
        </p:txBody>
      </p:sp>
      <p:sp>
        <p:nvSpPr>
          <p:cNvPr id="1004" name="Google Shape;1004;p44"/>
          <p:cNvSpPr/>
          <p:nvPr/>
        </p:nvSpPr>
        <p:spPr>
          <a:xfrm>
            <a:off x="141890" y="1581693"/>
            <a:ext cx="721022" cy="66215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05" name="Google Shape;1005;p44"/>
          <p:cNvSpPr/>
          <p:nvPr/>
        </p:nvSpPr>
        <p:spPr>
          <a:xfrm>
            <a:off x="3342290" y="4303986"/>
            <a:ext cx="1155074" cy="12435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006" name="Google Shape;1006;p44"/>
          <p:cNvPicPr preferRelativeResize="0"/>
          <p:nvPr/>
        </p:nvPicPr>
        <p:blipFill rotWithShape="1">
          <a:blip r:embed="rId3">
            <a:alphaModFix/>
          </a:blip>
          <a:srcRect/>
          <a:stretch/>
        </p:blipFill>
        <p:spPr>
          <a:xfrm>
            <a:off x="1721375" y="1269736"/>
            <a:ext cx="5704225" cy="311471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45"/>
          <p:cNvSpPr txBox="1"/>
          <p:nvPr/>
        </p:nvSpPr>
        <p:spPr>
          <a:xfrm>
            <a:off x="0" y="89679"/>
            <a:ext cx="9144000" cy="107721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200" i="0" u="none" strike="noStrike" cap="none" dirty="0">
                <a:solidFill>
                  <a:schemeClr val="lt1"/>
                </a:solidFill>
                <a:latin typeface="Arial"/>
                <a:ea typeface="Arial"/>
                <a:cs typeface="Arial"/>
                <a:sym typeface="Arial"/>
              </a:rPr>
              <a:t>Result’s (</a:t>
            </a:r>
            <a:r>
              <a:rPr lang="en-US" sz="2800" i="0" u="none" strike="noStrike" cap="none" dirty="0">
                <a:solidFill>
                  <a:schemeClr val="lt1"/>
                </a:solidFill>
                <a:latin typeface="Rockwell"/>
                <a:ea typeface="Rockwell"/>
                <a:cs typeface="Rockwell"/>
                <a:sym typeface="Rockwell"/>
              </a:rPr>
              <a:t>1/7</a:t>
            </a:r>
            <a:r>
              <a:rPr lang="en-US" sz="3200" i="0" u="none" strike="noStrike" cap="none" dirty="0">
                <a:solidFill>
                  <a:schemeClr val="lt1"/>
                </a:solidFill>
                <a:latin typeface="Arial"/>
                <a:ea typeface="Arial"/>
                <a:cs typeface="Arial"/>
                <a:sym typeface="Arial"/>
              </a:rPr>
              <a:t>) – </a:t>
            </a:r>
            <a:endParaRPr dirty="0"/>
          </a:p>
          <a:p>
            <a:pPr marL="0" marR="0" lvl="0" indent="0" algn="ctr" rtl="0">
              <a:lnSpc>
                <a:spcPct val="100000"/>
              </a:lnSpc>
              <a:spcBef>
                <a:spcPts val="0"/>
              </a:spcBef>
              <a:spcAft>
                <a:spcPts val="0"/>
              </a:spcAft>
              <a:buNone/>
            </a:pPr>
            <a:r>
              <a:rPr lang="en-US" sz="3200" i="0" u="none" strike="noStrike" cap="none" dirty="0">
                <a:solidFill>
                  <a:schemeClr val="lt1"/>
                </a:solidFill>
                <a:latin typeface="Arial"/>
                <a:ea typeface="Arial"/>
                <a:cs typeface="Arial"/>
                <a:sym typeface="Arial"/>
              </a:rPr>
              <a:t>Design of The Robotic System </a:t>
            </a:r>
            <a:endParaRPr dirty="0"/>
          </a:p>
        </p:txBody>
      </p:sp>
      <p:sp>
        <p:nvSpPr>
          <p:cNvPr id="1012" name="Google Shape;1012;p45"/>
          <p:cNvSpPr/>
          <p:nvPr/>
        </p:nvSpPr>
        <p:spPr>
          <a:xfrm>
            <a:off x="226771" y="4272077"/>
            <a:ext cx="585216" cy="643737"/>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Arial"/>
              <a:ea typeface="Arial"/>
              <a:cs typeface="Arial"/>
              <a:sym typeface="Arial"/>
            </a:endParaRPr>
          </a:p>
        </p:txBody>
      </p:sp>
      <p:sp>
        <p:nvSpPr>
          <p:cNvPr id="1013" name="Google Shape;1013;p45"/>
          <p:cNvSpPr/>
          <p:nvPr/>
        </p:nvSpPr>
        <p:spPr>
          <a:xfrm>
            <a:off x="8083296" y="3964838"/>
            <a:ext cx="760781" cy="885140"/>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Arial"/>
              <a:ea typeface="Arial"/>
              <a:cs typeface="Arial"/>
              <a:sym typeface="Arial"/>
            </a:endParaRPr>
          </a:p>
        </p:txBody>
      </p:sp>
      <p:pic>
        <p:nvPicPr>
          <p:cNvPr id="1014" name="Google Shape;1014;p45"/>
          <p:cNvPicPr preferRelativeResize="0"/>
          <p:nvPr/>
        </p:nvPicPr>
        <p:blipFill rotWithShape="1">
          <a:blip r:embed="rId3">
            <a:alphaModFix/>
          </a:blip>
          <a:srcRect/>
          <a:stretch/>
        </p:blipFill>
        <p:spPr>
          <a:xfrm>
            <a:off x="380391" y="1750786"/>
            <a:ext cx="3789274" cy="2853100"/>
          </a:xfrm>
          <a:prstGeom prst="rect">
            <a:avLst/>
          </a:prstGeom>
          <a:noFill/>
          <a:ln>
            <a:noFill/>
          </a:ln>
        </p:spPr>
      </p:pic>
      <p:pic>
        <p:nvPicPr>
          <p:cNvPr id="1015" name="Google Shape;1015;p45"/>
          <p:cNvPicPr preferRelativeResize="0"/>
          <p:nvPr/>
        </p:nvPicPr>
        <p:blipFill>
          <a:blip r:embed="rId4"/>
          <a:srcRect/>
          <a:stretch/>
        </p:blipFill>
        <p:spPr>
          <a:xfrm>
            <a:off x="4725618" y="1767956"/>
            <a:ext cx="3789273" cy="2853099"/>
          </a:xfrm>
          <a:prstGeom prst="rect">
            <a:avLst/>
          </a:prstGeom>
          <a:noFill/>
          <a:ln>
            <a:noFill/>
          </a:ln>
        </p:spPr>
      </p:pic>
      <p:cxnSp>
        <p:nvCxnSpPr>
          <p:cNvPr id="1016" name="Google Shape;1016;p45"/>
          <p:cNvCxnSpPr/>
          <p:nvPr/>
        </p:nvCxnSpPr>
        <p:spPr>
          <a:xfrm>
            <a:off x="3577133" y="1496236"/>
            <a:ext cx="0" cy="676378"/>
          </a:xfrm>
          <a:prstGeom prst="straightConnector1">
            <a:avLst/>
          </a:prstGeom>
          <a:noFill/>
          <a:ln w="38100" cap="flat" cmpd="sng">
            <a:solidFill>
              <a:srgbClr val="FFFF00"/>
            </a:solidFill>
            <a:prstDash val="solid"/>
            <a:round/>
            <a:headEnd type="none" w="sm" len="sm"/>
            <a:tailEnd type="triangle" w="med" len="med"/>
          </a:ln>
          <a:effectLst>
            <a:outerShdw blurRad="40000" dist="23000" dir="5400000" rotWithShape="0">
              <a:srgbClr val="000000">
                <a:alpha val="34901"/>
              </a:srgbClr>
            </a:outerShdw>
          </a:effectLst>
        </p:spPr>
      </p:cxnSp>
      <p:cxnSp>
        <p:nvCxnSpPr>
          <p:cNvPr id="1017" name="Google Shape;1017;p45"/>
          <p:cNvCxnSpPr>
            <a:cxnSpLocks/>
          </p:cNvCxnSpPr>
          <p:nvPr/>
        </p:nvCxnSpPr>
        <p:spPr>
          <a:xfrm>
            <a:off x="5093208" y="1450778"/>
            <a:ext cx="797357" cy="1226585"/>
          </a:xfrm>
          <a:prstGeom prst="straightConnector1">
            <a:avLst/>
          </a:prstGeom>
          <a:noFill/>
          <a:ln w="38100" cap="flat" cmpd="sng">
            <a:solidFill>
              <a:srgbClr val="FFFF00"/>
            </a:solidFill>
            <a:prstDash val="solid"/>
            <a:round/>
            <a:headEnd type="none" w="sm" len="sm"/>
            <a:tailEnd type="triangle" w="med" len="med"/>
          </a:ln>
          <a:effectLst>
            <a:outerShdw blurRad="40000" dist="23000" dir="5400000" rotWithShape="0">
              <a:srgbClr val="000000">
                <a:alpha val="34901"/>
              </a:srgbClr>
            </a:outerShdw>
          </a:effectLst>
        </p:spPr>
      </p:cxnSp>
      <p:cxnSp>
        <p:nvCxnSpPr>
          <p:cNvPr id="1019" name="Google Shape;1019;p45"/>
          <p:cNvCxnSpPr/>
          <p:nvPr/>
        </p:nvCxnSpPr>
        <p:spPr>
          <a:xfrm flipH="1">
            <a:off x="7182611" y="1487597"/>
            <a:ext cx="168250" cy="1210387"/>
          </a:xfrm>
          <a:prstGeom prst="straightConnector1">
            <a:avLst/>
          </a:prstGeom>
          <a:noFill/>
          <a:ln w="38100" cap="flat" cmpd="sng">
            <a:solidFill>
              <a:srgbClr val="FFFF00"/>
            </a:solidFill>
            <a:prstDash val="solid"/>
            <a:round/>
            <a:headEnd type="none" w="sm" len="sm"/>
            <a:tailEnd type="triangle" w="med" len="med"/>
          </a:ln>
          <a:effectLst>
            <a:outerShdw blurRad="40000" dist="23000" dir="5400000" rotWithShape="0">
              <a:srgbClr val="000000">
                <a:alpha val="34901"/>
              </a:srgbClr>
            </a:outerShdw>
          </a:effectLst>
        </p:spPr>
      </p:cxnSp>
      <p:cxnSp>
        <p:nvCxnSpPr>
          <p:cNvPr id="1020" name="Google Shape;1020;p45"/>
          <p:cNvCxnSpPr/>
          <p:nvPr/>
        </p:nvCxnSpPr>
        <p:spPr>
          <a:xfrm rot="10800000">
            <a:off x="7596835" y="3877056"/>
            <a:ext cx="171907" cy="892454"/>
          </a:xfrm>
          <a:prstGeom prst="straightConnector1">
            <a:avLst/>
          </a:prstGeom>
          <a:noFill/>
          <a:ln w="38100" cap="flat" cmpd="sng">
            <a:solidFill>
              <a:srgbClr val="FFFF00"/>
            </a:solidFill>
            <a:prstDash val="solid"/>
            <a:round/>
            <a:headEnd type="none" w="sm" len="sm"/>
            <a:tailEnd type="triangle" w="med" len="med"/>
          </a:ln>
          <a:effectLst>
            <a:outerShdw blurRad="40000" dist="23000" dir="5400000" rotWithShape="0">
              <a:srgbClr val="000000">
                <a:alpha val="34901"/>
              </a:srgbClr>
            </a:outerShdw>
          </a:effectLst>
        </p:spPr>
      </p:cxnSp>
      <p:cxnSp>
        <p:nvCxnSpPr>
          <p:cNvPr id="1021" name="Google Shape;1021;p45"/>
          <p:cNvCxnSpPr/>
          <p:nvPr/>
        </p:nvCxnSpPr>
        <p:spPr>
          <a:xfrm flipH="1">
            <a:off x="7944307" y="2255050"/>
            <a:ext cx="643738" cy="575932"/>
          </a:xfrm>
          <a:prstGeom prst="straightConnector1">
            <a:avLst/>
          </a:prstGeom>
          <a:noFill/>
          <a:ln w="38100" cap="flat" cmpd="sng">
            <a:solidFill>
              <a:srgbClr val="FFFF00"/>
            </a:solidFill>
            <a:prstDash val="solid"/>
            <a:round/>
            <a:headEnd type="none" w="sm" len="sm"/>
            <a:tailEnd type="triangle" w="med" len="med"/>
          </a:ln>
          <a:effectLst>
            <a:outerShdw blurRad="40000" dist="23000" dir="5400000" rotWithShape="0">
              <a:srgbClr val="000000">
                <a:alpha val="34901"/>
              </a:srgbClr>
            </a:outerShdw>
          </a:effectLst>
        </p:spPr>
      </p:cxnSp>
      <p:sp>
        <p:nvSpPr>
          <p:cNvPr id="1022" name="Google Shape;1022;p45"/>
          <p:cNvSpPr txBox="1"/>
          <p:nvPr/>
        </p:nvSpPr>
        <p:spPr>
          <a:xfrm>
            <a:off x="3028493" y="1185062"/>
            <a:ext cx="1082649" cy="2616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100" b="1" i="0" u="none" strike="noStrike" cap="none" dirty="0">
                <a:solidFill>
                  <a:srgbClr val="000000"/>
                </a:solidFill>
                <a:latin typeface="Times New Roman"/>
                <a:ea typeface="Times New Roman"/>
                <a:cs typeface="Times New Roman"/>
                <a:sym typeface="Times New Roman"/>
              </a:rPr>
              <a:t>Camera</a:t>
            </a:r>
            <a:endParaRPr sz="1000" b="1" i="0" u="none" strike="noStrike" cap="none" dirty="0">
              <a:solidFill>
                <a:srgbClr val="000000"/>
              </a:solidFill>
              <a:latin typeface="Times New Roman"/>
              <a:ea typeface="Times New Roman"/>
              <a:cs typeface="Times New Roman"/>
              <a:sym typeface="Times New Roman"/>
            </a:endParaRPr>
          </a:p>
        </p:txBody>
      </p:sp>
      <p:sp>
        <p:nvSpPr>
          <p:cNvPr id="1023" name="Google Shape;1023;p45"/>
          <p:cNvSpPr txBox="1"/>
          <p:nvPr/>
        </p:nvSpPr>
        <p:spPr>
          <a:xfrm>
            <a:off x="4335171" y="1171701"/>
            <a:ext cx="1394714" cy="26157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100" b="1" i="0" u="none" strike="noStrike" cap="none" dirty="0">
                <a:solidFill>
                  <a:srgbClr val="000000"/>
                </a:solidFill>
                <a:latin typeface="Times New Roman"/>
                <a:ea typeface="Times New Roman"/>
                <a:cs typeface="Times New Roman"/>
                <a:sym typeface="Times New Roman"/>
              </a:rPr>
              <a:t>Navigation Camera</a:t>
            </a:r>
            <a:endParaRPr sz="1000" b="1" i="0" u="none" strike="noStrike" cap="none" dirty="0">
              <a:solidFill>
                <a:srgbClr val="000000"/>
              </a:solidFill>
              <a:latin typeface="Times New Roman"/>
              <a:ea typeface="Times New Roman"/>
              <a:cs typeface="Times New Roman"/>
              <a:sym typeface="Times New Roman"/>
            </a:endParaRPr>
          </a:p>
        </p:txBody>
      </p:sp>
      <p:sp>
        <p:nvSpPr>
          <p:cNvPr id="1024" name="Google Shape;1024;p45"/>
          <p:cNvSpPr txBox="1"/>
          <p:nvPr/>
        </p:nvSpPr>
        <p:spPr>
          <a:xfrm>
            <a:off x="7015276" y="1217994"/>
            <a:ext cx="715187" cy="26157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100" b="1" i="0" u="none" strike="noStrike" cap="none" dirty="0">
                <a:solidFill>
                  <a:srgbClr val="000000"/>
                </a:solidFill>
                <a:latin typeface="Times New Roman"/>
                <a:ea typeface="Times New Roman"/>
                <a:cs typeface="Times New Roman"/>
                <a:sym typeface="Times New Roman"/>
              </a:rPr>
              <a:t>Battery</a:t>
            </a:r>
            <a:endParaRPr sz="1000" b="1" i="0" u="none" strike="noStrike" cap="none" dirty="0">
              <a:solidFill>
                <a:srgbClr val="000000"/>
              </a:solidFill>
              <a:latin typeface="Times New Roman"/>
              <a:ea typeface="Times New Roman"/>
              <a:cs typeface="Times New Roman"/>
              <a:sym typeface="Times New Roman"/>
            </a:endParaRPr>
          </a:p>
        </p:txBody>
      </p:sp>
      <p:sp>
        <p:nvSpPr>
          <p:cNvPr id="1026" name="Google Shape;1026;p45"/>
          <p:cNvSpPr txBox="1"/>
          <p:nvPr/>
        </p:nvSpPr>
        <p:spPr>
          <a:xfrm>
            <a:off x="7227417" y="4786463"/>
            <a:ext cx="1082649" cy="2616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100" b="1" i="0" u="none" strike="noStrike" cap="none">
                <a:solidFill>
                  <a:srgbClr val="000000"/>
                </a:solidFill>
                <a:latin typeface="Times New Roman"/>
                <a:ea typeface="Times New Roman"/>
                <a:cs typeface="Times New Roman"/>
                <a:sym typeface="Times New Roman"/>
              </a:rPr>
              <a:t>Arduino Uno</a:t>
            </a:r>
            <a:endParaRPr sz="1000" b="1" i="0" u="none" strike="noStrike" cap="none">
              <a:solidFill>
                <a:srgbClr val="000000"/>
              </a:solidFill>
              <a:latin typeface="Times New Roman"/>
              <a:ea typeface="Times New Roman"/>
              <a:cs typeface="Times New Roman"/>
              <a:sym typeface="Times New Roman"/>
            </a:endParaRPr>
          </a:p>
        </p:txBody>
      </p:sp>
      <p:sp>
        <p:nvSpPr>
          <p:cNvPr id="1027" name="Google Shape;1027;p45"/>
          <p:cNvSpPr txBox="1"/>
          <p:nvPr/>
        </p:nvSpPr>
        <p:spPr>
          <a:xfrm>
            <a:off x="8193024" y="1993440"/>
            <a:ext cx="1082649" cy="24618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00" b="1" i="0" u="none" strike="noStrike" cap="none" dirty="0">
                <a:solidFill>
                  <a:srgbClr val="000000"/>
                </a:solidFill>
                <a:latin typeface="Times New Roman"/>
                <a:ea typeface="Times New Roman"/>
                <a:cs typeface="Times New Roman"/>
                <a:sym typeface="Times New Roman"/>
              </a:rPr>
              <a:t>Buck Converter</a:t>
            </a:r>
            <a:endParaRPr sz="800" b="1" i="0" u="none" strike="noStrike" cap="none" dirty="0">
              <a:solidFill>
                <a:srgbClr val="000000"/>
              </a:solidFill>
              <a:latin typeface="Times New Roman"/>
              <a:ea typeface="Times New Roman"/>
              <a:cs typeface="Times New Roman"/>
              <a:sym typeface="Times New Roman"/>
            </a:endParaRPr>
          </a:p>
        </p:txBody>
      </p:sp>
      <p:cxnSp>
        <p:nvCxnSpPr>
          <p:cNvPr id="1028" name="Google Shape;1028;p45"/>
          <p:cNvCxnSpPr>
            <a:stCxn id="1029" idx="0"/>
          </p:cNvCxnSpPr>
          <p:nvPr/>
        </p:nvCxnSpPr>
        <p:spPr>
          <a:xfrm flipH="1" flipV="1">
            <a:off x="3730887" y="3357694"/>
            <a:ext cx="618000" cy="1340400"/>
          </a:xfrm>
          <a:prstGeom prst="straightConnector1">
            <a:avLst/>
          </a:prstGeom>
          <a:noFill/>
          <a:ln w="38100" cap="flat" cmpd="sng">
            <a:solidFill>
              <a:srgbClr val="FFFF00"/>
            </a:solidFill>
            <a:prstDash val="solid"/>
            <a:round/>
            <a:headEnd type="none" w="sm" len="sm"/>
            <a:tailEnd type="triangle" w="med" len="med"/>
          </a:ln>
          <a:effectLst>
            <a:outerShdw blurRad="40000" dist="23000" dir="5400000" rotWithShape="0">
              <a:srgbClr val="000000">
                <a:alpha val="34901"/>
              </a:srgbClr>
            </a:outerShdw>
          </a:effectLst>
        </p:spPr>
      </p:cxnSp>
      <p:sp>
        <p:nvSpPr>
          <p:cNvPr id="1029" name="Google Shape;1029;p45"/>
          <p:cNvSpPr txBox="1"/>
          <p:nvPr/>
        </p:nvSpPr>
        <p:spPr>
          <a:xfrm>
            <a:off x="3730752" y="4698094"/>
            <a:ext cx="1236269" cy="43084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100" b="1" i="0" u="none" strike="noStrike" cap="none">
                <a:solidFill>
                  <a:srgbClr val="000000"/>
                </a:solidFill>
                <a:latin typeface="Times New Roman"/>
                <a:ea typeface="Times New Roman"/>
                <a:cs typeface="Times New Roman"/>
                <a:sym typeface="Times New Roman"/>
              </a:rPr>
              <a:t>Ultra Sonic Sensor</a:t>
            </a:r>
            <a:endParaRPr sz="1000" b="1" i="0" u="none" strike="noStrike" cap="none">
              <a:solidFill>
                <a:srgbClr val="000000"/>
              </a:solidFill>
              <a:latin typeface="Times New Roman"/>
              <a:ea typeface="Times New Roman"/>
              <a:cs typeface="Times New Roman"/>
              <a:sym typeface="Times New Roman"/>
            </a:endParaRPr>
          </a:p>
        </p:txBody>
      </p:sp>
      <p:cxnSp>
        <p:nvCxnSpPr>
          <p:cNvPr id="1030" name="Google Shape;1030;p45"/>
          <p:cNvCxnSpPr/>
          <p:nvPr/>
        </p:nvCxnSpPr>
        <p:spPr>
          <a:xfrm rot="10800000">
            <a:off x="3028493" y="4381806"/>
            <a:ext cx="248717" cy="387704"/>
          </a:xfrm>
          <a:prstGeom prst="straightConnector1">
            <a:avLst/>
          </a:prstGeom>
          <a:noFill/>
          <a:ln w="38100" cap="flat" cmpd="sng">
            <a:solidFill>
              <a:srgbClr val="FFFF00"/>
            </a:solidFill>
            <a:prstDash val="solid"/>
            <a:round/>
            <a:headEnd type="none" w="sm" len="sm"/>
            <a:tailEnd type="triangle" w="med" len="med"/>
          </a:ln>
          <a:effectLst>
            <a:outerShdw blurRad="40000" dist="23000" dir="5400000" rotWithShape="0">
              <a:srgbClr val="000000">
                <a:alpha val="34901"/>
              </a:srgbClr>
            </a:outerShdw>
          </a:effectLst>
        </p:spPr>
      </p:cxnSp>
      <p:sp>
        <p:nvSpPr>
          <p:cNvPr id="1031" name="Google Shape;1031;p45"/>
          <p:cNvSpPr txBox="1"/>
          <p:nvPr/>
        </p:nvSpPr>
        <p:spPr>
          <a:xfrm>
            <a:off x="2578606" y="4769510"/>
            <a:ext cx="1236269" cy="2616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100" b="1" i="0" u="none" strike="noStrike" cap="none" dirty="0">
                <a:solidFill>
                  <a:srgbClr val="000000"/>
                </a:solidFill>
                <a:latin typeface="Times New Roman"/>
                <a:ea typeface="Times New Roman"/>
                <a:cs typeface="Times New Roman"/>
                <a:sym typeface="Times New Roman"/>
              </a:rPr>
              <a:t>Wheel</a:t>
            </a:r>
            <a:endParaRPr sz="1000" b="1" i="0" u="none" strike="noStrike" cap="none" dirty="0">
              <a:solidFill>
                <a:srgbClr val="000000"/>
              </a:solidFill>
              <a:latin typeface="Times New Roman"/>
              <a:ea typeface="Times New Roman"/>
              <a:cs typeface="Times New Roman"/>
              <a:sym typeface="Times New Roman"/>
            </a:endParaRPr>
          </a:p>
        </p:txBody>
      </p:sp>
      <p:cxnSp>
        <p:nvCxnSpPr>
          <p:cNvPr id="1032" name="Google Shape;1032;p45"/>
          <p:cNvCxnSpPr/>
          <p:nvPr/>
        </p:nvCxnSpPr>
        <p:spPr>
          <a:xfrm flipH="1">
            <a:off x="3577133" y="2830982"/>
            <a:ext cx="771753" cy="346354"/>
          </a:xfrm>
          <a:prstGeom prst="straightConnector1">
            <a:avLst/>
          </a:prstGeom>
          <a:noFill/>
          <a:ln w="38100" cap="flat" cmpd="sng">
            <a:solidFill>
              <a:srgbClr val="FFFF00"/>
            </a:solidFill>
            <a:prstDash val="solid"/>
            <a:round/>
            <a:headEnd type="none" w="sm" len="sm"/>
            <a:tailEnd type="triangle" w="med" len="med"/>
          </a:ln>
          <a:effectLst>
            <a:outerShdw blurRad="40000" dist="23000" dir="5400000" rotWithShape="0">
              <a:srgbClr val="000000">
                <a:alpha val="34901"/>
              </a:srgbClr>
            </a:outerShdw>
          </a:effectLst>
        </p:spPr>
      </p:cxnSp>
      <p:sp>
        <p:nvSpPr>
          <p:cNvPr id="1033" name="Google Shape;1033;p45"/>
          <p:cNvSpPr txBox="1"/>
          <p:nvPr/>
        </p:nvSpPr>
        <p:spPr>
          <a:xfrm>
            <a:off x="3814877" y="2405610"/>
            <a:ext cx="1236269"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100" b="1" i="0" u="none" strike="noStrike" cap="none">
                <a:solidFill>
                  <a:srgbClr val="000000"/>
                </a:solidFill>
                <a:latin typeface="Times New Roman"/>
                <a:ea typeface="Times New Roman"/>
                <a:cs typeface="Times New Roman"/>
                <a:sym typeface="Times New Roman"/>
              </a:rPr>
              <a:t>Servo</a:t>
            </a:r>
            <a:endParaRPr b="1"/>
          </a:p>
          <a:p>
            <a:pPr marL="0" marR="0" lvl="0" indent="0" algn="ctr" rtl="0">
              <a:lnSpc>
                <a:spcPct val="100000"/>
              </a:lnSpc>
              <a:spcBef>
                <a:spcPts val="0"/>
              </a:spcBef>
              <a:spcAft>
                <a:spcPts val="0"/>
              </a:spcAft>
              <a:buNone/>
            </a:pPr>
            <a:r>
              <a:rPr lang="en-US" sz="1100" b="1" i="0" u="none" strike="noStrike" cap="none">
                <a:solidFill>
                  <a:srgbClr val="000000"/>
                </a:solidFill>
                <a:latin typeface="Times New Roman"/>
                <a:ea typeface="Times New Roman"/>
                <a:cs typeface="Times New Roman"/>
                <a:sym typeface="Times New Roman"/>
              </a:rPr>
              <a:t>Motor</a:t>
            </a:r>
            <a:endParaRPr sz="1000" b="1" i="0" u="none" strike="noStrike" cap="none">
              <a:solidFill>
                <a:srgbClr val="000000"/>
              </a:solidFill>
              <a:latin typeface="Times New Roman"/>
              <a:ea typeface="Times New Roman"/>
              <a:cs typeface="Times New Roman"/>
              <a:sym typeface="Times New Roman"/>
            </a:endParaRPr>
          </a:p>
        </p:txBody>
      </p:sp>
      <p:cxnSp>
        <p:nvCxnSpPr>
          <p:cNvPr id="26" name="Google Shape;1018;p45">
            <a:extLst>
              <a:ext uri="{FF2B5EF4-FFF2-40B4-BE49-F238E27FC236}">
                <a16:creationId xmlns:a16="http://schemas.microsoft.com/office/drawing/2014/main" id="{83E1B490-5BBD-49A7-A4BB-3E5C7740607E}"/>
              </a:ext>
            </a:extLst>
          </p:cNvPr>
          <p:cNvCxnSpPr>
            <a:cxnSpLocks/>
          </p:cNvCxnSpPr>
          <p:nvPr/>
        </p:nvCxnSpPr>
        <p:spPr>
          <a:xfrm>
            <a:off x="6349592" y="1539034"/>
            <a:ext cx="5489" cy="1285180"/>
          </a:xfrm>
          <a:prstGeom prst="straightConnector1">
            <a:avLst/>
          </a:prstGeom>
          <a:noFill/>
          <a:ln w="38100" cap="flat" cmpd="sng">
            <a:solidFill>
              <a:srgbClr val="FFFF00"/>
            </a:solidFill>
            <a:prstDash val="solid"/>
            <a:round/>
            <a:headEnd type="none" w="sm" len="sm"/>
            <a:tailEnd type="triangle" w="med" len="med"/>
          </a:ln>
          <a:effectLst>
            <a:outerShdw blurRad="40000" dist="23000" dir="5400000" rotWithShape="0">
              <a:srgbClr val="000000">
                <a:alpha val="34901"/>
              </a:srgbClr>
            </a:outerShdw>
          </a:effectLst>
        </p:spPr>
      </p:cxnSp>
      <p:sp>
        <p:nvSpPr>
          <p:cNvPr id="28" name="Google Shape;1025;p45">
            <a:extLst>
              <a:ext uri="{FF2B5EF4-FFF2-40B4-BE49-F238E27FC236}">
                <a16:creationId xmlns:a16="http://schemas.microsoft.com/office/drawing/2014/main" id="{CC433066-F581-442E-BBA7-EEB790559CB0}"/>
              </a:ext>
            </a:extLst>
          </p:cNvPr>
          <p:cNvSpPr txBox="1"/>
          <p:nvPr/>
        </p:nvSpPr>
        <p:spPr>
          <a:xfrm>
            <a:off x="5731459" y="1204270"/>
            <a:ext cx="1290472" cy="26157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100" b="1" i="0" u="none" strike="noStrike" cap="none" dirty="0">
                <a:solidFill>
                  <a:srgbClr val="000000"/>
                </a:solidFill>
                <a:latin typeface="Times New Roman"/>
                <a:ea typeface="Times New Roman"/>
                <a:cs typeface="Times New Roman"/>
                <a:sym typeface="Times New Roman"/>
              </a:rPr>
              <a:t>Raspberry Pi 4 (2)</a:t>
            </a:r>
            <a:endParaRPr sz="1000" b="1" i="0" u="none" strike="noStrike" cap="none" dirty="0">
              <a:solidFill>
                <a:srgbClr val="000000"/>
              </a:solidFill>
              <a:latin typeface="Times New Roman"/>
              <a:ea typeface="Times New Roman"/>
              <a:cs typeface="Times New Roman"/>
              <a:sym typeface="Times New Roman"/>
            </a:endParaRPr>
          </a:p>
        </p:txBody>
      </p:sp>
      <p:sp>
        <p:nvSpPr>
          <p:cNvPr id="30" name="Google Shape;1027;p45">
            <a:extLst>
              <a:ext uri="{FF2B5EF4-FFF2-40B4-BE49-F238E27FC236}">
                <a16:creationId xmlns:a16="http://schemas.microsoft.com/office/drawing/2014/main" id="{AEDE04AE-1A25-4F43-9C6A-44A016E6BD52}"/>
              </a:ext>
            </a:extLst>
          </p:cNvPr>
          <p:cNvSpPr txBox="1"/>
          <p:nvPr/>
        </p:nvSpPr>
        <p:spPr>
          <a:xfrm>
            <a:off x="5526634" y="4676467"/>
            <a:ext cx="1082649" cy="24618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00" b="1" i="0" u="none" strike="noStrike" cap="none" dirty="0">
                <a:solidFill>
                  <a:srgbClr val="000000"/>
                </a:solidFill>
                <a:latin typeface="Times New Roman"/>
                <a:ea typeface="Times New Roman"/>
                <a:cs typeface="Times New Roman"/>
                <a:sym typeface="Times New Roman"/>
              </a:rPr>
              <a:t>Buck Converter</a:t>
            </a:r>
            <a:endParaRPr sz="800" b="1" i="0" u="none" strike="noStrike" cap="none" dirty="0">
              <a:solidFill>
                <a:srgbClr val="000000"/>
              </a:solidFill>
              <a:latin typeface="Times New Roman"/>
              <a:ea typeface="Times New Roman"/>
              <a:cs typeface="Times New Roman"/>
              <a:sym typeface="Times New Roman"/>
            </a:endParaRPr>
          </a:p>
        </p:txBody>
      </p:sp>
      <p:cxnSp>
        <p:nvCxnSpPr>
          <p:cNvPr id="31" name="Google Shape;1020;p45">
            <a:extLst>
              <a:ext uri="{FF2B5EF4-FFF2-40B4-BE49-F238E27FC236}">
                <a16:creationId xmlns:a16="http://schemas.microsoft.com/office/drawing/2014/main" id="{72173C23-D0EA-4C6A-AE96-78F1554530F8}"/>
              </a:ext>
            </a:extLst>
          </p:cNvPr>
          <p:cNvCxnSpPr>
            <a:cxnSpLocks/>
            <a:stCxn id="30" idx="0"/>
          </p:cNvCxnSpPr>
          <p:nvPr/>
        </p:nvCxnSpPr>
        <p:spPr>
          <a:xfrm flipV="1">
            <a:off x="6067959" y="3310081"/>
            <a:ext cx="705916" cy="1366386"/>
          </a:xfrm>
          <a:prstGeom prst="straightConnector1">
            <a:avLst/>
          </a:prstGeom>
          <a:noFill/>
          <a:ln w="38100" cap="flat" cmpd="sng">
            <a:solidFill>
              <a:srgbClr val="FFFF00"/>
            </a:solidFill>
            <a:prstDash val="solid"/>
            <a:round/>
            <a:headEnd type="none" w="sm" len="sm"/>
            <a:tailEnd type="triangle" w="med" len="med"/>
          </a:ln>
          <a:effectLst>
            <a:outerShdw blurRad="40000" dist="23000" dir="5400000" rotWithShape="0">
              <a:srgbClr val="000000">
                <a:alpha val="34901"/>
              </a:srgbClr>
            </a:outerShdw>
          </a:effectLst>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46"/>
          <p:cNvSpPr txBox="1"/>
          <p:nvPr/>
        </p:nvSpPr>
        <p:spPr>
          <a:xfrm>
            <a:off x="1056291" y="228668"/>
            <a:ext cx="7457090" cy="12003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600" b="0" i="0" u="none" strike="noStrike" cap="none">
                <a:solidFill>
                  <a:schemeClr val="lt1"/>
                </a:solidFill>
                <a:latin typeface="Arial"/>
                <a:ea typeface="Arial"/>
                <a:cs typeface="Arial"/>
                <a:sym typeface="Arial"/>
              </a:rPr>
              <a:t>Result’s (</a:t>
            </a:r>
            <a:r>
              <a:rPr lang="en-US" sz="3200" b="0" i="0" u="none" strike="noStrike" cap="none">
                <a:solidFill>
                  <a:schemeClr val="lt1"/>
                </a:solidFill>
                <a:latin typeface="Rockwell"/>
                <a:ea typeface="Rockwell"/>
                <a:cs typeface="Rockwell"/>
                <a:sym typeface="Rockwell"/>
              </a:rPr>
              <a:t>2/7</a:t>
            </a:r>
            <a:r>
              <a:rPr lang="en-US" sz="3600" b="0" i="0" u="none" strike="noStrike" cap="none">
                <a:solidFill>
                  <a:schemeClr val="lt1"/>
                </a:solidFill>
                <a:latin typeface="Arial"/>
                <a:ea typeface="Arial"/>
                <a:cs typeface="Arial"/>
                <a:sym typeface="Arial"/>
              </a:rPr>
              <a:t>) – </a:t>
            </a:r>
            <a:endParaRPr/>
          </a:p>
          <a:p>
            <a:pPr marL="0" marR="0" lvl="0" indent="0" algn="ctr" rtl="0">
              <a:lnSpc>
                <a:spcPct val="100000"/>
              </a:lnSpc>
              <a:spcBef>
                <a:spcPts val="0"/>
              </a:spcBef>
              <a:spcAft>
                <a:spcPts val="0"/>
              </a:spcAft>
              <a:buNone/>
            </a:pPr>
            <a:r>
              <a:rPr lang="en-US" sz="3600" b="0" i="0" u="none" strike="noStrike" cap="none">
                <a:solidFill>
                  <a:schemeClr val="lt1"/>
                </a:solidFill>
                <a:latin typeface="Arial"/>
                <a:ea typeface="Arial"/>
                <a:cs typeface="Arial"/>
                <a:sym typeface="Arial"/>
              </a:rPr>
              <a:t>Data Acquisition – By system Camera</a:t>
            </a:r>
            <a:endParaRPr/>
          </a:p>
        </p:txBody>
      </p:sp>
      <p:pic>
        <p:nvPicPr>
          <p:cNvPr id="1039" name="Google Shape;1039;p46"/>
          <p:cNvPicPr preferRelativeResize="0"/>
          <p:nvPr/>
        </p:nvPicPr>
        <p:blipFill rotWithShape="1">
          <a:blip r:embed="rId3">
            <a:alphaModFix/>
          </a:blip>
          <a:srcRect/>
          <a:stretch/>
        </p:blipFill>
        <p:spPr>
          <a:xfrm>
            <a:off x="1538736" y="1780596"/>
            <a:ext cx="6066528" cy="248939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43"/>
        <p:cNvGrpSpPr/>
        <p:nvPr/>
      </p:nvGrpSpPr>
      <p:grpSpPr>
        <a:xfrm>
          <a:off x="0" y="0"/>
          <a:ext cx="0" cy="0"/>
          <a:chOff x="0" y="0"/>
          <a:chExt cx="0" cy="0"/>
        </a:xfrm>
      </p:grpSpPr>
      <p:sp>
        <p:nvSpPr>
          <p:cNvPr id="1044" name="Google Shape;1044;p47"/>
          <p:cNvSpPr txBox="1"/>
          <p:nvPr/>
        </p:nvSpPr>
        <p:spPr>
          <a:xfrm>
            <a:off x="781290" y="67733"/>
            <a:ext cx="7909168" cy="107721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200" b="0" i="0" u="none" strike="noStrike" cap="none">
                <a:solidFill>
                  <a:schemeClr val="lt1"/>
                </a:solidFill>
                <a:latin typeface="Arial"/>
                <a:ea typeface="Arial"/>
                <a:cs typeface="Arial"/>
                <a:sym typeface="Arial"/>
              </a:rPr>
              <a:t>Result (</a:t>
            </a:r>
            <a:r>
              <a:rPr lang="en-US" sz="2800" b="0" i="0" u="none" strike="noStrike" cap="none">
                <a:solidFill>
                  <a:schemeClr val="lt1"/>
                </a:solidFill>
                <a:latin typeface="Rockwell"/>
                <a:ea typeface="Rockwell"/>
                <a:cs typeface="Rockwell"/>
                <a:sym typeface="Rockwell"/>
              </a:rPr>
              <a:t>3/7</a:t>
            </a:r>
            <a:r>
              <a:rPr lang="en-US" sz="3200" b="0" i="0" u="none" strike="noStrike" cap="none">
                <a:solidFill>
                  <a:schemeClr val="lt1"/>
                </a:solidFill>
                <a:latin typeface="Arial"/>
                <a:ea typeface="Arial"/>
                <a:cs typeface="Arial"/>
                <a:sym typeface="Arial"/>
              </a:rPr>
              <a:t>) – Data split &amp; Accuracy percentage per Epochs   </a:t>
            </a:r>
            <a:endParaRPr/>
          </a:p>
        </p:txBody>
      </p:sp>
      <p:graphicFrame>
        <p:nvGraphicFramePr>
          <p:cNvPr id="1045" name="Google Shape;1045;p47"/>
          <p:cNvGraphicFramePr/>
          <p:nvPr/>
        </p:nvGraphicFramePr>
        <p:xfrm>
          <a:off x="1916585" y="1310368"/>
          <a:ext cx="3000000" cy="3000000"/>
        </p:xfrm>
        <a:graphic>
          <a:graphicData uri="http://schemas.openxmlformats.org/drawingml/2006/table">
            <a:tbl>
              <a:tblPr firstRow="1" firstCol="1" bandRow="1">
                <a:noFill/>
                <a:tableStyleId>{E967BC3E-89DD-4B67-9030-FF9C1B0321FB}</a:tableStyleId>
              </a:tblPr>
              <a:tblGrid>
                <a:gridCol w="1870275">
                  <a:extLst>
                    <a:ext uri="{9D8B030D-6E8A-4147-A177-3AD203B41FA5}">
                      <a16:colId xmlns:a16="http://schemas.microsoft.com/office/drawing/2014/main" val="20000"/>
                    </a:ext>
                  </a:extLst>
                </a:gridCol>
                <a:gridCol w="1870950">
                  <a:extLst>
                    <a:ext uri="{9D8B030D-6E8A-4147-A177-3AD203B41FA5}">
                      <a16:colId xmlns:a16="http://schemas.microsoft.com/office/drawing/2014/main" val="20001"/>
                    </a:ext>
                  </a:extLst>
                </a:gridCol>
                <a:gridCol w="1870950">
                  <a:extLst>
                    <a:ext uri="{9D8B030D-6E8A-4147-A177-3AD203B41FA5}">
                      <a16:colId xmlns:a16="http://schemas.microsoft.com/office/drawing/2014/main" val="20002"/>
                    </a:ext>
                  </a:extLst>
                </a:gridCol>
              </a:tblGrid>
              <a:tr h="359150">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Train - Test Data Split (%)</a:t>
                      </a:r>
                      <a:endParaRPr sz="1200" u="none" strike="noStrike" cap="none">
                        <a:latin typeface="Times New Roman"/>
                        <a:ea typeface="Times New Roman"/>
                        <a:cs typeface="Times New Roman"/>
                        <a:sym typeface="Times New Roman"/>
                      </a:endParaRPr>
                    </a:p>
                  </a:txBody>
                  <a:tcPr marL="68575" marR="68575" marT="0" marB="0">
                    <a:solidFill>
                      <a:srgbClr val="D8D8D8"/>
                    </a:solidFill>
                  </a:tcPr>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Training Images</a:t>
                      </a:r>
                      <a:endParaRPr sz="1200" u="none" strike="noStrike" cap="none">
                        <a:latin typeface="Times New Roman"/>
                        <a:ea typeface="Times New Roman"/>
                        <a:cs typeface="Times New Roman"/>
                        <a:sym typeface="Times New Roman"/>
                      </a:endParaRPr>
                    </a:p>
                  </a:txBody>
                  <a:tcPr marL="68575" marR="68575" marT="0" marB="0">
                    <a:solidFill>
                      <a:srgbClr val="D8D8D8"/>
                    </a:solidFill>
                  </a:tcPr>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Testing Images</a:t>
                      </a:r>
                      <a:endParaRPr sz="1200" u="none" strike="noStrike" cap="none">
                        <a:latin typeface="Times New Roman"/>
                        <a:ea typeface="Times New Roman"/>
                        <a:cs typeface="Times New Roman"/>
                        <a:sym typeface="Times New Roman"/>
                      </a:endParaRPr>
                    </a:p>
                  </a:txBody>
                  <a:tcPr marL="68575" marR="68575" marT="0" marB="0">
                    <a:solidFill>
                      <a:srgbClr val="D8D8D8"/>
                    </a:solidFill>
                  </a:tcPr>
                </a:tc>
                <a:extLst>
                  <a:ext uri="{0D108BD9-81ED-4DB2-BD59-A6C34878D82A}">
                    <a16:rowId xmlns:a16="http://schemas.microsoft.com/office/drawing/2014/main" val="10000"/>
                  </a:ext>
                </a:extLst>
              </a:tr>
              <a:tr h="220725">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2000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2000</a:t>
                      </a:r>
                      <a:endParaRPr sz="1200" u="none" strike="noStrike" cap="none">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val="10001"/>
                  </a:ext>
                </a:extLst>
              </a:tr>
              <a:tr h="220725">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80-20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1600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400</a:t>
                      </a:r>
                      <a:endParaRPr sz="1200" u="none" strike="noStrike" cap="none">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val="10002"/>
                  </a:ext>
                </a:extLst>
              </a:tr>
              <a:tr h="220725">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70-30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1300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700</a:t>
                      </a:r>
                      <a:endParaRPr sz="1200" u="none" strike="noStrike" cap="none">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val="10003"/>
                  </a:ext>
                </a:extLst>
              </a:tr>
              <a:tr h="220725">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60-20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1100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900</a:t>
                      </a:r>
                      <a:endParaRPr sz="1200" u="none" strike="noStrike" cap="none">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val="10004"/>
                  </a:ext>
                </a:extLst>
              </a:tr>
            </a:tbl>
          </a:graphicData>
        </a:graphic>
      </p:graphicFrame>
      <p:graphicFrame>
        <p:nvGraphicFramePr>
          <p:cNvPr id="1046" name="Google Shape;1046;p47"/>
          <p:cNvGraphicFramePr/>
          <p:nvPr/>
        </p:nvGraphicFramePr>
        <p:xfrm>
          <a:off x="1770281" y="2860410"/>
          <a:ext cx="3000000" cy="3000000"/>
        </p:xfrm>
        <a:graphic>
          <a:graphicData uri="http://schemas.openxmlformats.org/drawingml/2006/table">
            <a:tbl>
              <a:tblPr firstRow="1" firstCol="1" bandRow="1">
                <a:noFill/>
                <a:tableStyleId>{E967BC3E-89DD-4B67-9030-FF9C1B0321FB}</a:tableStyleId>
              </a:tblPr>
              <a:tblGrid>
                <a:gridCol w="970700">
                  <a:extLst>
                    <a:ext uri="{9D8B030D-6E8A-4147-A177-3AD203B41FA5}">
                      <a16:colId xmlns:a16="http://schemas.microsoft.com/office/drawing/2014/main" val="20000"/>
                    </a:ext>
                  </a:extLst>
                </a:gridCol>
                <a:gridCol w="970700">
                  <a:extLst>
                    <a:ext uri="{9D8B030D-6E8A-4147-A177-3AD203B41FA5}">
                      <a16:colId xmlns:a16="http://schemas.microsoft.com/office/drawing/2014/main" val="20001"/>
                    </a:ext>
                  </a:extLst>
                </a:gridCol>
                <a:gridCol w="970700">
                  <a:extLst>
                    <a:ext uri="{9D8B030D-6E8A-4147-A177-3AD203B41FA5}">
                      <a16:colId xmlns:a16="http://schemas.microsoft.com/office/drawing/2014/main" val="20002"/>
                    </a:ext>
                  </a:extLst>
                </a:gridCol>
                <a:gridCol w="971375">
                  <a:extLst>
                    <a:ext uri="{9D8B030D-6E8A-4147-A177-3AD203B41FA5}">
                      <a16:colId xmlns:a16="http://schemas.microsoft.com/office/drawing/2014/main" val="20003"/>
                    </a:ext>
                  </a:extLst>
                </a:gridCol>
                <a:gridCol w="973375">
                  <a:extLst>
                    <a:ext uri="{9D8B030D-6E8A-4147-A177-3AD203B41FA5}">
                      <a16:colId xmlns:a16="http://schemas.microsoft.com/office/drawing/2014/main" val="20004"/>
                    </a:ext>
                  </a:extLst>
                </a:gridCol>
                <a:gridCol w="973375">
                  <a:extLst>
                    <a:ext uri="{9D8B030D-6E8A-4147-A177-3AD203B41FA5}">
                      <a16:colId xmlns:a16="http://schemas.microsoft.com/office/drawing/2014/main" val="20005"/>
                    </a:ext>
                  </a:extLst>
                </a:gridCol>
              </a:tblGrid>
              <a:tr h="231775">
                <a:tc rowSpan="2">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Dataset (Train/Test) Split in %</a:t>
                      </a:r>
                      <a:endParaRPr sz="1200" u="none" strike="noStrike" cap="none">
                        <a:latin typeface="Times New Roman"/>
                        <a:ea typeface="Times New Roman"/>
                        <a:cs typeface="Times New Roman"/>
                        <a:sym typeface="Times New Roman"/>
                      </a:endParaRPr>
                    </a:p>
                  </a:txBody>
                  <a:tcPr marL="68575" marR="68575" marT="0" marB="0"/>
                </a:tc>
                <a:tc gridSpan="5">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Accuracy [%]</a:t>
                      </a:r>
                      <a:endParaRPr sz="1200" u="none" strike="noStrike" cap="none">
                        <a:latin typeface="Times New Roman"/>
                        <a:ea typeface="Times New Roman"/>
                        <a:cs typeface="Times New Roman"/>
                        <a:sym typeface="Times New Roman"/>
                      </a:endParaRPr>
                    </a:p>
                  </a:txBody>
                  <a:tcPr marL="68575" marR="68575" marT="0" marB="0">
                    <a:solidFill>
                      <a:srgbClr val="D8D8D8"/>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04025">
                <a:tc vMerge="1">
                  <a:txBody>
                    <a:bodyPr/>
                    <a:lstStyle/>
                    <a:p>
                      <a:endParaRPr lang="en-US"/>
                    </a:p>
                  </a:txBody>
                  <a:tcPr/>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10 Epochs</a:t>
                      </a:r>
                      <a:endParaRPr sz="1200" u="none" strike="noStrike" cap="none">
                        <a:latin typeface="Times New Roman"/>
                        <a:ea typeface="Times New Roman"/>
                        <a:cs typeface="Times New Roman"/>
                        <a:sym typeface="Times New Roman"/>
                      </a:endParaRPr>
                    </a:p>
                  </a:txBody>
                  <a:tcPr marL="68575" marR="68575" marT="0" marB="0">
                    <a:solidFill>
                      <a:srgbClr val="D8D8D8"/>
                    </a:solidFill>
                  </a:tcPr>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20 Epochs</a:t>
                      </a:r>
                      <a:endParaRPr sz="1200" u="none" strike="noStrike" cap="none">
                        <a:latin typeface="Times New Roman"/>
                        <a:ea typeface="Times New Roman"/>
                        <a:cs typeface="Times New Roman"/>
                        <a:sym typeface="Times New Roman"/>
                      </a:endParaRPr>
                    </a:p>
                  </a:txBody>
                  <a:tcPr marL="68575" marR="68575" marT="0" marB="0">
                    <a:solidFill>
                      <a:srgbClr val="D8D8D8"/>
                    </a:solidFill>
                  </a:tcPr>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30 Epochs</a:t>
                      </a:r>
                      <a:endParaRPr sz="1200" u="none" strike="noStrike" cap="none">
                        <a:latin typeface="Times New Roman"/>
                        <a:ea typeface="Times New Roman"/>
                        <a:cs typeface="Times New Roman"/>
                        <a:sym typeface="Times New Roman"/>
                      </a:endParaRPr>
                    </a:p>
                  </a:txBody>
                  <a:tcPr marL="68575" marR="68575" marT="0" marB="0">
                    <a:solidFill>
                      <a:srgbClr val="D8D8D8"/>
                    </a:solidFill>
                  </a:tcPr>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40 Epochs</a:t>
                      </a:r>
                      <a:endParaRPr sz="1200" u="none" strike="noStrike" cap="none">
                        <a:latin typeface="Times New Roman"/>
                        <a:ea typeface="Times New Roman"/>
                        <a:cs typeface="Times New Roman"/>
                        <a:sym typeface="Times New Roman"/>
                      </a:endParaRPr>
                    </a:p>
                  </a:txBody>
                  <a:tcPr marL="68575" marR="68575" marT="0" marB="0">
                    <a:solidFill>
                      <a:srgbClr val="D8D8D8"/>
                    </a:solidFill>
                  </a:tcPr>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50 Epochs</a:t>
                      </a:r>
                      <a:endParaRPr sz="1200" u="none" strike="noStrike" cap="none">
                        <a:latin typeface="Times New Roman"/>
                        <a:ea typeface="Times New Roman"/>
                        <a:cs typeface="Times New Roman"/>
                        <a:sym typeface="Times New Roman"/>
                      </a:endParaRPr>
                    </a:p>
                  </a:txBody>
                  <a:tcPr marL="68575" marR="68575" marT="0" marB="0">
                    <a:solidFill>
                      <a:srgbClr val="D8D8D8"/>
                    </a:solidFill>
                  </a:tcPr>
                </a:tc>
                <a:extLst>
                  <a:ext uri="{0D108BD9-81ED-4DB2-BD59-A6C34878D82A}">
                    <a16:rowId xmlns:a16="http://schemas.microsoft.com/office/drawing/2014/main" val="10001"/>
                  </a:ext>
                </a:extLst>
              </a:tr>
              <a:tr h="231775">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100*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89.06</a:t>
                      </a:r>
                      <a:endParaRPr sz="1200" u="none" strike="noStrike" cap="none">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val="10002"/>
                  </a:ext>
                </a:extLst>
              </a:tr>
              <a:tr h="231775">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80-20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87.50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89.06</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89.84</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90.62</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81.25</a:t>
                      </a:r>
                      <a:endParaRPr sz="1200" u="none" strike="noStrike" cap="none">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val="10003"/>
                  </a:ext>
                </a:extLst>
              </a:tr>
              <a:tr h="231775">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70-30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81.71</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87.75</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85.21</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89.71</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78.67</a:t>
                      </a:r>
                      <a:endParaRPr sz="1200" u="none" strike="noStrike" cap="none">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val="10004"/>
                  </a:ext>
                </a:extLst>
              </a:tr>
              <a:tr h="231775">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60-20</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83.31</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84.68</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87.11</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88.01</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15000"/>
                        </a:lnSpc>
                        <a:spcBef>
                          <a:spcPts val="0"/>
                        </a:spcBef>
                        <a:spcAft>
                          <a:spcPts val="0"/>
                        </a:spcAft>
                        <a:buNone/>
                      </a:pPr>
                      <a:r>
                        <a:rPr lang="en-US" sz="1200" u="none" strike="noStrike" cap="none">
                          <a:latin typeface="Times New Roman"/>
                          <a:ea typeface="Times New Roman"/>
                          <a:cs typeface="Times New Roman"/>
                          <a:sym typeface="Times New Roman"/>
                        </a:rPr>
                        <a:t>83.31</a:t>
                      </a:r>
                      <a:endParaRPr sz="1200" u="none" strike="noStrike" cap="none">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val="10005"/>
                  </a:ext>
                </a:extLst>
              </a:tr>
            </a:tbl>
          </a:graphicData>
        </a:graphic>
      </p:graphicFrame>
      <p:sp>
        <p:nvSpPr>
          <p:cNvPr id="1047" name="Google Shape;1047;p47"/>
          <p:cNvSpPr txBox="1"/>
          <p:nvPr/>
        </p:nvSpPr>
        <p:spPr>
          <a:xfrm>
            <a:off x="6751932" y="4523322"/>
            <a:ext cx="1287475"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Times New Roman"/>
                <a:ea typeface="Times New Roman"/>
                <a:cs typeface="Times New Roman"/>
                <a:sym typeface="Times New Roman"/>
              </a:rPr>
              <a:t>100* -  38 Epochs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pic>
        <p:nvPicPr>
          <p:cNvPr id="1052" name="Google Shape;1052;p48"/>
          <p:cNvPicPr preferRelativeResize="0"/>
          <p:nvPr/>
        </p:nvPicPr>
        <p:blipFill rotWithShape="1">
          <a:blip r:embed="rId3">
            <a:alphaModFix/>
          </a:blip>
          <a:srcRect/>
          <a:stretch/>
        </p:blipFill>
        <p:spPr>
          <a:xfrm>
            <a:off x="1605688" y="1378937"/>
            <a:ext cx="5614416" cy="3242802"/>
          </a:xfrm>
          <a:prstGeom prst="rect">
            <a:avLst/>
          </a:prstGeom>
          <a:noFill/>
          <a:ln>
            <a:noFill/>
          </a:ln>
        </p:spPr>
      </p:pic>
      <p:sp>
        <p:nvSpPr>
          <p:cNvPr id="1053" name="Google Shape;1053;p48"/>
          <p:cNvSpPr txBox="1"/>
          <p:nvPr/>
        </p:nvSpPr>
        <p:spPr>
          <a:xfrm>
            <a:off x="0" y="100196"/>
            <a:ext cx="9144000" cy="107721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200" b="0" i="0" u="none" strike="noStrike" cap="none">
                <a:solidFill>
                  <a:schemeClr val="lt1"/>
                </a:solidFill>
                <a:latin typeface="Arial"/>
                <a:ea typeface="Arial"/>
                <a:cs typeface="Arial"/>
                <a:sym typeface="Arial"/>
              </a:rPr>
              <a:t>Result’s (</a:t>
            </a:r>
            <a:r>
              <a:rPr lang="en-US" sz="2800" b="0" i="0" u="none" strike="noStrike" cap="none">
                <a:solidFill>
                  <a:schemeClr val="lt1"/>
                </a:solidFill>
                <a:latin typeface="Rockwell"/>
                <a:ea typeface="Rockwell"/>
                <a:cs typeface="Rockwell"/>
                <a:sym typeface="Rockwell"/>
              </a:rPr>
              <a:t>4/7</a:t>
            </a:r>
            <a:r>
              <a:rPr lang="en-US" sz="3200" b="0" i="0" u="none" strike="noStrike" cap="none">
                <a:solidFill>
                  <a:schemeClr val="lt1"/>
                </a:solidFill>
                <a:latin typeface="Arial"/>
                <a:ea typeface="Arial"/>
                <a:cs typeface="Arial"/>
                <a:sym typeface="Arial"/>
              </a:rPr>
              <a:t>) – </a:t>
            </a:r>
            <a:endParaRPr/>
          </a:p>
          <a:p>
            <a:pPr marL="0" marR="0" lvl="0" indent="0" algn="ctr" rtl="0">
              <a:lnSpc>
                <a:spcPct val="100000"/>
              </a:lnSpc>
              <a:spcBef>
                <a:spcPts val="0"/>
              </a:spcBef>
              <a:spcAft>
                <a:spcPts val="0"/>
              </a:spcAft>
              <a:buNone/>
            </a:pPr>
            <a:r>
              <a:rPr lang="en-US" sz="3200" b="0" i="0" u="none" strike="noStrike" cap="none">
                <a:solidFill>
                  <a:schemeClr val="lt1"/>
                </a:solidFill>
                <a:latin typeface="Arial"/>
                <a:ea typeface="Arial"/>
                <a:cs typeface="Arial"/>
                <a:sym typeface="Arial"/>
              </a:rPr>
              <a:t>Classification of Different Leaves</a:t>
            </a:r>
            <a:endParaRPr/>
          </a:p>
        </p:txBody>
      </p:sp>
      <p:sp>
        <p:nvSpPr>
          <p:cNvPr id="1054" name="Google Shape;1054;p48"/>
          <p:cNvSpPr/>
          <p:nvPr/>
        </p:nvSpPr>
        <p:spPr>
          <a:xfrm>
            <a:off x="8149133" y="3855110"/>
            <a:ext cx="687629" cy="1077218"/>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55" name="Google Shape;1055;p48"/>
          <p:cNvSpPr txBox="1"/>
          <p:nvPr/>
        </p:nvSpPr>
        <p:spPr>
          <a:xfrm>
            <a:off x="7644384" y="4514017"/>
            <a:ext cx="1287475"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Times New Roman"/>
                <a:ea typeface="Times New Roman"/>
                <a:cs typeface="Times New Roman"/>
                <a:sym typeface="Times New Roman"/>
              </a:rPr>
              <a:t>*PM -  Powdery Mildew</a:t>
            </a:r>
            <a:endParaRPr sz="800" b="0" i="0" u="none" strike="noStrike" cap="none">
              <a:solidFill>
                <a:srgbClr val="000000"/>
              </a:solidFill>
              <a:latin typeface="Times New Roman"/>
              <a:ea typeface="Times New Roman"/>
              <a:cs typeface="Times New Roman"/>
              <a:sym typeface="Times New Roman"/>
            </a:endParaRPr>
          </a:p>
        </p:txBody>
      </p:sp>
      <p:sp>
        <p:nvSpPr>
          <p:cNvPr id="1056" name="Google Shape;1056;p48"/>
          <p:cNvSpPr txBox="1"/>
          <p:nvPr/>
        </p:nvSpPr>
        <p:spPr>
          <a:xfrm>
            <a:off x="7249364" y="4713364"/>
            <a:ext cx="1711757"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Times New Roman"/>
                <a:ea typeface="Times New Roman"/>
                <a:cs typeface="Times New Roman"/>
                <a:sym typeface="Times New Roman"/>
              </a:rPr>
              <a:t>*TSWV - Tomato Spot Wild Virus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60"/>
        <p:cNvGrpSpPr/>
        <p:nvPr/>
      </p:nvGrpSpPr>
      <p:grpSpPr>
        <a:xfrm>
          <a:off x="0" y="0"/>
          <a:ext cx="0" cy="0"/>
          <a:chOff x="0" y="0"/>
          <a:chExt cx="0" cy="0"/>
        </a:xfrm>
      </p:grpSpPr>
      <p:sp>
        <p:nvSpPr>
          <p:cNvPr id="1061" name="Google Shape;1061;p49"/>
          <p:cNvSpPr txBox="1"/>
          <p:nvPr/>
        </p:nvSpPr>
        <p:spPr>
          <a:xfrm>
            <a:off x="994865" y="133568"/>
            <a:ext cx="7344461"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600" b="0" i="0" u="none" strike="noStrike" cap="none">
                <a:solidFill>
                  <a:schemeClr val="lt1"/>
                </a:solidFill>
                <a:latin typeface="Arial"/>
                <a:ea typeface="Arial"/>
                <a:cs typeface="Arial"/>
                <a:sym typeface="Arial"/>
              </a:rPr>
              <a:t>Result (</a:t>
            </a:r>
            <a:r>
              <a:rPr lang="en-US" sz="3200" b="0" i="0" u="none" strike="noStrike" cap="none">
                <a:solidFill>
                  <a:schemeClr val="lt1"/>
                </a:solidFill>
                <a:latin typeface="Rockwell"/>
                <a:ea typeface="Rockwell"/>
                <a:cs typeface="Rockwell"/>
                <a:sym typeface="Rockwell"/>
              </a:rPr>
              <a:t>5/7</a:t>
            </a:r>
            <a:r>
              <a:rPr lang="en-US" sz="3600" b="0" i="0" u="none" strike="noStrike" cap="none">
                <a:solidFill>
                  <a:schemeClr val="lt1"/>
                </a:solidFill>
                <a:latin typeface="Arial"/>
                <a:ea typeface="Arial"/>
                <a:cs typeface="Arial"/>
                <a:sym typeface="Arial"/>
              </a:rPr>
              <a:t>) – Confusion Matrix </a:t>
            </a:r>
            <a:endParaRPr/>
          </a:p>
        </p:txBody>
      </p:sp>
      <p:pic>
        <p:nvPicPr>
          <p:cNvPr id="1062" name="Google Shape;1062;p49"/>
          <p:cNvPicPr preferRelativeResize="0"/>
          <p:nvPr/>
        </p:nvPicPr>
        <p:blipFill rotWithShape="1">
          <a:blip r:embed="rId3">
            <a:alphaModFix/>
          </a:blip>
          <a:srcRect/>
          <a:stretch/>
        </p:blipFill>
        <p:spPr>
          <a:xfrm>
            <a:off x="1719076" y="1072617"/>
            <a:ext cx="5581497" cy="353687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pic>
        <p:nvPicPr>
          <p:cNvPr id="1067" name="Google Shape;1067;p50"/>
          <p:cNvPicPr preferRelativeResize="0"/>
          <p:nvPr/>
        </p:nvPicPr>
        <p:blipFill rotWithShape="1">
          <a:blip r:embed="rId3">
            <a:alphaModFix/>
          </a:blip>
          <a:srcRect/>
          <a:stretch/>
        </p:blipFill>
        <p:spPr>
          <a:xfrm>
            <a:off x="1433780" y="1218104"/>
            <a:ext cx="6400800" cy="3599731"/>
          </a:xfrm>
          <a:prstGeom prst="rect">
            <a:avLst/>
          </a:prstGeom>
          <a:noFill/>
          <a:ln>
            <a:noFill/>
          </a:ln>
        </p:spPr>
      </p:pic>
      <p:sp>
        <p:nvSpPr>
          <p:cNvPr id="1068" name="Google Shape;1068;p50"/>
          <p:cNvSpPr txBox="1"/>
          <p:nvPr/>
        </p:nvSpPr>
        <p:spPr>
          <a:xfrm>
            <a:off x="0" y="100196"/>
            <a:ext cx="9144000" cy="107721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200" b="0" i="0" u="none" strike="noStrike" cap="none">
                <a:solidFill>
                  <a:schemeClr val="lt1"/>
                </a:solidFill>
                <a:latin typeface="Arial"/>
                <a:ea typeface="Arial"/>
                <a:cs typeface="Arial"/>
                <a:sym typeface="Arial"/>
              </a:rPr>
              <a:t>Result’s (</a:t>
            </a:r>
            <a:r>
              <a:rPr lang="en-US" sz="2800" b="0" i="0" u="none" strike="noStrike" cap="none">
                <a:solidFill>
                  <a:schemeClr val="lt1"/>
                </a:solidFill>
                <a:latin typeface="Rockwell"/>
                <a:ea typeface="Rockwell"/>
                <a:cs typeface="Rockwell"/>
                <a:sym typeface="Rockwell"/>
              </a:rPr>
              <a:t>6/7</a:t>
            </a:r>
            <a:r>
              <a:rPr lang="en-US" sz="3200" b="0" i="0" u="none" strike="noStrike" cap="none">
                <a:solidFill>
                  <a:schemeClr val="lt1"/>
                </a:solidFill>
                <a:latin typeface="Arial"/>
                <a:ea typeface="Arial"/>
                <a:cs typeface="Arial"/>
                <a:sym typeface="Arial"/>
              </a:rPr>
              <a:t>) – </a:t>
            </a:r>
            <a:endParaRPr/>
          </a:p>
          <a:p>
            <a:pPr marL="0" marR="0" lvl="0" indent="0" algn="ctr" rtl="0">
              <a:lnSpc>
                <a:spcPct val="100000"/>
              </a:lnSpc>
              <a:spcBef>
                <a:spcPts val="0"/>
              </a:spcBef>
              <a:spcAft>
                <a:spcPts val="0"/>
              </a:spcAft>
              <a:buNone/>
            </a:pPr>
            <a:r>
              <a:rPr lang="en-US" sz="3200" b="0" i="0" u="none" strike="noStrike" cap="none">
                <a:solidFill>
                  <a:schemeClr val="lt1"/>
                </a:solidFill>
                <a:latin typeface="Arial"/>
                <a:ea typeface="Arial"/>
                <a:cs typeface="Arial"/>
                <a:sym typeface="Arial"/>
              </a:rPr>
              <a:t>Accuracy &amp; Prediction of Different Leaves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p24"/>
          <p:cNvSpPr txBox="1">
            <a:spLocks noGrp="1"/>
          </p:cNvSpPr>
          <p:nvPr>
            <p:ph type="title"/>
          </p:nvPr>
        </p:nvSpPr>
        <p:spPr>
          <a:xfrm>
            <a:off x="777900" y="253303"/>
            <a:ext cx="7588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4000" b="0">
                <a:latin typeface="Arial"/>
                <a:ea typeface="Arial"/>
                <a:cs typeface="Arial"/>
                <a:sym typeface="Arial"/>
              </a:rPr>
              <a:t>Table of content </a:t>
            </a:r>
            <a:endParaRPr sz="4000" b="0">
              <a:latin typeface="Arial"/>
              <a:ea typeface="Arial"/>
              <a:cs typeface="Arial"/>
              <a:sym typeface="Arial"/>
            </a:endParaRPr>
          </a:p>
        </p:txBody>
      </p:sp>
      <p:grpSp>
        <p:nvGrpSpPr>
          <p:cNvPr id="672" name="Google Shape;672;p24"/>
          <p:cNvGrpSpPr/>
          <p:nvPr/>
        </p:nvGrpSpPr>
        <p:grpSpPr>
          <a:xfrm rot="10800000">
            <a:off x="-5" y="12"/>
            <a:ext cx="1099611" cy="1780901"/>
            <a:chOff x="2370200" y="3347000"/>
            <a:chExt cx="554575" cy="898175"/>
          </a:xfrm>
        </p:grpSpPr>
        <p:sp>
          <p:nvSpPr>
            <p:cNvPr id="673" name="Google Shape;673;p24"/>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 name="Google Shape;674;p24"/>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24"/>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24"/>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24"/>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24"/>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 name="Google Shape;679;p24"/>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0" name="Google Shape;680;p24"/>
          <p:cNvGrpSpPr/>
          <p:nvPr/>
        </p:nvGrpSpPr>
        <p:grpSpPr>
          <a:xfrm rot="-5400201" flipH="1">
            <a:off x="7710047" y="325639"/>
            <a:ext cx="1777173" cy="1129653"/>
            <a:chOff x="1808975" y="1423950"/>
            <a:chExt cx="1039100" cy="660500"/>
          </a:xfrm>
        </p:grpSpPr>
        <p:sp>
          <p:nvSpPr>
            <p:cNvPr id="681" name="Google Shape;681;p24"/>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 name="Google Shape;682;p24"/>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p24"/>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24"/>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24"/>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24"/>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24"/>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24"/>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24"/>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90" name="Google Shape;690;p24"/>
          <p:cNvSpPr txBox="1"/>
          <p:nvPr/>
        </p:nvSpPr>
        <p:spPr>
          <a:xfrm>
            <a:off x="984559" y="1270244"/>
            <a:ext cx="3433820" cy="467820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Introduction</a:t>
            </a: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Background &amp; Motivation</a:t>
            </a:r>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Literature Review </a:t>
            </a:r>
            <a:endParaRPr/>
          </a:p>
          <a:p>
            <a:pPr marL="0" marR="0" lvl="0" indent="88900" algn="l" rtl="0">
              <a:lnSpc>
                <a:spcPct val="100000"/>
              </a:lnSpc>
              <a:spcBef>
                <a:spcPts val="0"/>
              </a:spcBef>
              <a:spcAft>
                <a:spcPts val="0"/>
              </a:spcAft>
              <a:buClr>
                <a:srgbClr val="000000"/>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Research Gap</a:t>
            </a:r>
            <a:endParaRPr/>
          </a:p>
          <a:p>
            <a:pPr marL="0" marR="0" lvl="0" indent="88900" algn="l" rtl="0">
              <a:lnSpc>
                <a:spcPct val="100000"/>
              </a:lnSpc>
              <a:spcBef>
                <a:spcPts val="0"/>
              </a:spcBef>
              <a:spcAft>
                <a:spcPts val="0"/>
              </a:spcAft>
              <a:buClr>
                <a:srgbClr val="000000"/>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Problem Statement</a:t>
            </a:r>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Project Objectives</a:t>
            </a:r>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Methodology-Overview</a:t>
            </a:r>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System Protocols </a:t>
            </a:r>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101600" algn="l" rtl="0">
              <a:lnSpc>
                <a:spcPct val="100000"/>
              </a:lnSpc>
              <a:spcBef>
                <a:spcPts val="0"/>
              </a:spcBef>
              <a:spcAft>
                <a:spcPts val="0"/>
              </a:spcAft>
              <a:buClr>
                <a:srgbClr val="000000"/>
              </a:buClr>
              <a:buSzPts val="1600"/>
              <a:buFont typeface="Noto Sans Symbols"/>
              <a:buNone/>
            </a:pP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600" b="0" i="0" u="none" strike="noStrike" cap="none">
              <a:solidFill>
                <a:srgbClr val="000000"/>
              </a:solidFill>
              <a:latin typeface="Arial"/>
              <a:ea typeface="Arial"/>
              <a:cs typeface="Arial"/>
              <a:sym typeface="Arial"/>
            </a:endParaRPr>
          </a:p>
          <a:p>
            <a:pPr marL="0" marR="0" lvl="0" indent="88900" algn="l" rtl="0">
              <a:lnSpc>
                <a:spcPct val="100000"/>
              </a:lnSpc>
              <a:spcBef>
                <a:spcPts val="0"/>
              </a:spcBef>
              <a:spcAft>
                <a:spcPts val="0"/>
              </a:spcAft>
              <a:buClr>
                <a:srgbClr val="000000"/>
              </a:buClr>
              <a:buSzPts val="1400"/>
              <a:buFont typeface="Noto Sans Symbols"/>
              <a:buNone/>
            </a:pPr>
            <a:endParaRPr sz="1400" b="0" i="0" u="none" strike="noStrike" cap="none">
              <a:solidFill>
                <a:srgbClr val="000000"/>
              </a:solidFill>
              <a:latin typeface="Arial"/>
              <a:ea typeface="Arial"/>
              <a:cs typeface="Arial"/>
              <a:sym typeface="Arial"/>
            </a:endParaRPr>
          </a:p>
        </p:txBody>
      </p:sp>
      <p:sp>
        <p:nvSpPr>
          <p:cNvPr id="691" name="Google Shape;691;p24"/>
          <p:cNvSpPr txBox="1"/>
          <p:nvPr/>
        </p:nvSpPr>
        <p:spPr>
          <a:xfrm>
            <a:off x="5409131" y="1355715"/>
            <a:ext cx="3276952" cy="310854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Proposed Models &amp; Methods</a:t>
            </a: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System Architecture</a:t>
            </a:r>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Dataset &amp; Model Preparation</a:t>
            </a:r>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System Components</a:t>
            </a:r>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CNN Model</a:t>
            </a:r>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Disease Detection Flowchart</a:t>
            </a:r>
            <a:endParaRPr/>
          </a:p>
          <a:p>
            <a:pPr marL="0" marR="0" lvl="0" indent="88900" algn="l" rtl="0">
              <a:lnSpc>
                <a:spcPct val="100000"/>
              </a:lnSpc>
              <a:spcBef>
                <a:spcPts val="0"/>
              </a:spcBef>
              <a:spcAft>
                <a:spcPts val="0"/>
              </a:spcAft>
              <a:buClr>
                <a:schemeClr val="lt1"/>
              </a:buClr>
              <a:buSzPts val="1400"/>
              <a:buFont typeface="Noto Sans Symbols"/>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1400"/>
              <a:buFont typeface="Noto Sans Symbols"/>
              <a:buChar char="❑"/>
            </a:pPr>
            <a:r>
              <a:rPr lang="en-US" sz="1400" b="0" i="0" u="none" strike="noStrike" cap="none">
                <a:solidFill>
                  <a:srgbClr val="000000"/>
                </a:solidFill>
                <a:latin typeface="Arial"/>
                <a:ea typeface="Arial"/>
                <a:cs typeface="Arial"/>
                <a:sym typeface="Arial"/>
              </a:rPr>
              <a:t>Results</a:t>
            </a:r>
            <a:endParaRPr sz="1400" b="0" i="0" u="none" strike="noStrike" cap="none">
              <a:solidFill>
                <a:srgbClr val="000000"/>
              </a:solidFill>
              <a:latin typeface="Arial"/>
              <a:ea typeface="Arial"/>
              <a:cs typeface="Arial"/>
              <a:sym typeface="Arial"/>
            </a:endParaRPr>
          </a:p>
        </p:txBody>
      </p:sp>
      <p:sp>
        <p:nvSpPr>
          <p:cNvPr id="692" name="Google Shape;692;p24"/>
          <p:cNvSpPr/>
          <p:nvPr/>
        </p:nvSpPr>
        <p:spPr>
          <a:xfrm>
            <a:off x="107462" y="4111142"/>
            <a:ext cx="813593" cy="746278"/>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51"/>
          <p:cNvSpPr txBox="1"/>
          <p:nvPr/>
        </p:nvSpPr>
        <p:spPr>
          <a:xfrm>
            <a:off x="0" y="100196"/>
            <a:ext cx="9144000" cy="107721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200" b="0" i="0" u="none" strike="noStrike" cap="none">
                <a:solidFill>
                  <a:schemeClr val="lt1"/>
                </a:solidFill>
                <a:latin typeface="Arial"/>
                <a:ea typeface="Arial"/>
                <a:cs typeface="Arial"/>
                <a:sym typeface="Arial"/>
              </a:rPr>
              <a:t>Result’s (</a:t>
            </a:r>
            <a:r>
              <a:rPr lang="en-US" sz="2800" b="0" i="0" u="none" strike="noStrike" cap="none">
                <a:solidFill>
                  <a:schemeClr val="lt1"/>
                </a:solidFill>
                <a:latin typeface="Rockwell"/>
                <a:ea typeface="Rockwell"/>
                <a:cs typeface="Rockwell"/>
                <a:sym typeface="Rockwell"/>
              </a:rPr>
              <a:t>7/7</a:t>
            </a:r>
            <a:r>
              <a:rPr lang="en-US" sz="3200" b="0" i="0" u="none" strike="noStrike" cap="none">
                <a:solidFill>
                  <a:schemeClr val="lt1"/>
                </a:solidFill>
                <a:latin typeface="Arial"/>
                <a:ea typeface="Arial"/>
                <a:cs typeface="Arial"/>
                <a:sym typeface="Arial"/>
              </a:rPr>
              <a:t>) – </a:t>
            </a:r>
            <a:endParaRPr/>
          </a:p>
          <a:p>
            <a:pPr marL="0" marR="0" lvl="0" indent="0" algn="ctr" rtl="0">
              <a:lnSpc>
                <a:spcPct val="100000"/>
              </a:lnSpc>
              <a:spcBef>
                <a:spcPts val="0"/>
              </a:spcBef>
              <a:spcAft>
                <a:spcPts val="0"/>
              </a:spcAft>
              <a:buNone/>
            </a:pPr>
            <a:r>
              <a:rPr lang="en-US" sz="3200" b="0" i="0" u="none" strike="noStrike" cap="none">
                <a:solidFill>
                  <a:schemeClr val="lt1"/>
                </a:solidFill>
                <a:latin typeface="Arial"/>
                <a:ea typeface="Arial"/>
                <a:cs typeface="Arial"/>
                <a:sym typeface="Arial"/>
              </a:rPr>
              <a:t>Prediction of Different Leaves by system camera</a:t>
            </a:r>
            <a:endParaRPr/>
          </a:p>
        </p:txBody>
      </p:sp>
      <p:sp>
        <p:nvSpPr>
          <p:cNvPr id="1074" name="Google Shape;1074;p51"/>
          <p:cNvSpPr txBox="1"/>
          <p:nvPr/>
        </p:nvSpPr>
        <p:spPr>
          <a:xfrm>
            <a:off x="5669280" y="4315968"/>
            <a:ext cx="2231136"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050" b="0" i="0" u="none" strike="noStrike" cap="none">
                <a:solidFill>
                  <a:srgbClr val="000000"/>
                </a:solidFill>
                <a:latin typeface="Times New Roman"/>
                <a:ea typeface="Times New Roman"/>
                <a:cs typeface="Times New Roman"/>
                <a:sym typeface="Times New Roman"/>
              </a:rPr>
              <a:t>https://eco-rover.vibd.me/</a:t>
            </a:r>
            <a:endParaRPr/>
          </a:p>
        </p:txBody>
      </p:sp>
      <p:sp>
        <p:nvSpPr>
          <p:cNvPr id="1075" name="Google Shape;1075;p51"/>
          <p:cNvSpPr txBox="1"/>
          <p:nvPr/>
        </p:nvSpPr>
        <p:spPr>
          <a:xfrm>
            <a:off x="3251606" y="2285025"/>
            <a:ext cx="458663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https://youtu.be/I_aIbu0wY-s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grpSp>
        <p:nvGrpSpPr>
          <p:cNvPr id="1080" name="Google Shape;1080;p52"/>
          <p:cNvGrpSpPr/>
          <p:nvPr/>
        </p:nvGrpSpPr>
        <p:grpSpPr>
          <a:xfrm flipH="1">
            <a:off x="-5" y="12"/>
            <a:ext cx="1494783" cy="1780901"/>
            <a:chOff x="2170900" y="3347000"/>
            <a:chExt cx="753875" cy="898175"/>
          </a:xfrm>
        </p:grpSpPr>
        <p:sp>
          <p:nvSpPr>
            <p:cNvPr id="1081" name="Google Shape;1081;p52"/>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52"/>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52"/>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52"/>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5" name="Google Shape;1085;p52"/>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52"/>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52"/>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52"/>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52"/>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90" name="Google Shape;1090;p52"/>
          <p:cNvGrpSpPr/>
          <p:nvPr/>
        </p:nvGrpSpPr>
        <p:grpSpPr>
          <a:xfrm rot="900016">
            <a:off x="7982143" y="234401"/>
            <a:ext cx="696906" cy="721321"/>
            <a:chOff x="4816100" y="2420500"/>
            <a:chExt cx="415325" cy="429875"/>
          </a:xfrm>
        </p:grpSpPr>
        <p:sp>
          <p:nvSpPr>
            <p:cNvPr id="1091" name="Google Shape;1091;p52"/>
            <p:cNvSpPr/>
            <p:nvPr/>
          </p:nvSpPr>
          <p:spPr>
            <a:xfrm>
              <a:off x="5046275" y="2613975"/>
              <a:ext cx="141800" cy="45900"/>
            </a:xfrm>
            <a:custGeom>
              <a:avLst/>
              <a:gdLst/>
              <a:ahLst/>
              <a:cxnLst/>
              <a:rect l="l" t="t" r="r" b="b"/>
              <a:pathLst>
                <a:path w="5672" h="1836" fill="none" extrusionOk="0">
                  <a:moveTo>
                    <a:pt x="0" y="1835"/>
                  </a:moveTo>
                  <a:lnTo>
                    <a:pt x="5671"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52"/>
            <p:cNvSpPr/>
            <p:nvPr/>
          </p:nvSpPr>
          <p:spPr>
            <a:xfrm>
              <a:off x="4884500" y="2715725"/>
              <a:ext cx="26700" cy="104250"/>
            </a:xfrm>
            <a:custGeom>
              <a:avLst/>
              <a:gdLst/>
              <a:ahLst/>
              <a:cxnLst/>
              <a:rect l="l" t="t" r="r" b="b"/>
              <a:pathLst>
                <a:path w="1068" h="4170" fill="none" extrusionOk="0">
                  <a:moveTo>
                    <a:pt x="1068" y="0"/>
                  </a:moveTo>
                  <a:lnTo>
                    <a:pt x="0" y="417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p52"/>
            <p:cNvSpPr/>
            <p:nvPr/>
          </p:nvSpPr>
          <p:spPr>
            <a:xfrm>
              <a:off x="4846975" y="2451375"/>
              <a:ext cx="55050" cy="138450"/>
            </a:xfrm>
            <a:custGeom>
              <a:avLst/>
              <a:gdLst/>
              <a:ahLst/>
              <a:cxnLst/>
              <a:rect l="l" t="t" r="r" b="b"/>
              <a:pathLst>
                <a:path w="2202" h="5538" fill="none" extrusionOk="0">
                  <a:moveTo>
                    <a:pt x="2202" y="5537"/>
                  </a:moveTo>
                  <a:lnTo>
                    <a:pt x="0" y="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4" name="Google Shape;1094;p52"/>
            <p:cNvSpPr/>
            <p:nvPr/>
          </p:nvSpPr>
          <p:spPr>
            <a:xfrm>
              <a:off x="4850300" y="2556150"/>
              <a:ext cx="214350" cy="193250"/>
            </a:xfrm>
            <a:custGeom>
              <a:avLst/>
              <a:gdLst/>
              <a:ahLst/>
              <a:cxnLst/>
              <a:rect l="l" t="t" r="r" b="b"/>
              <a:pathLst>
                <a:path w="8574" h="7730" extrusionOk="0">
                  <a:moveTo>
                    <a:pt x="4268" y="0"/>
                  </a:moveTo>
                  <a:cubicBezTo>
                    <a:pt x="3228" y="0"/>
                    <a:pt x="2192" y="419"/>
                    <a:pt x="1435" y="1246"/>
                  </a:cubicBezTo>
                  <a:cubicBezTo>
                    <a:pt x="1" y="2814"/>
                    <a:pt x="101" y="5249"/>
                    <a:pt x="1668" y="6717"/>
                  </a:cubicBezTo>
                  <a:cubicBezTo>
                    <a:pt x="2409" y="7394"/>
                    <a:pt x="3343" y="7729"/>
                    <a:pt x="4273" y="7729"/>
                  </a:cubicBezTo>
                  <a:cubicBezTo>
                    <a:pt x="5313" y="7729"/>
                    <a:pt x="6349" y="7311"/>
                    <a:pt x="7106" y="6483"/>
                  </a:cubicBezTo>
                  <a:cubicBezTo>
                    <a:pt x="8573" y="4916"/>
                    <a:pt x="8473" y="2480"/>
                    <a:pt x="6872" y="1013"/>
                  </a:cubicBezTo>
                  <a:cubicBezTo>
                    <a:pt x="6132" y="335"/>
                    <a:pt x="5198" y="0"/>
                    <a:pt x="426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5" name="Google Shape;1095;p52"/>
            <p:cNvSpPr/>
            <p:nvPr/>
          </p:nvSpPr>
          <p:spPr>
            <a:xfrm>
              <a:off x="4816100" y="2420500"/>
              <a:ext cx="61750" cy="61750"/>
            </a:xfrm>
            <a:custGeom>
              <a:avLst/>
              <a:gdLst/>
              <a:ahLst/>
              <a:cxnLst/>
              <a:rect l="l" t="t" r="r" b="b"/>
              <a:pathLst>
                <a:path w="2470" h="2470" extrusionOk="0">
                  <a:moveTo>
                    <a:pt x="1235" y="1"/>
                  </a:moveTo>
                  <a:cubicBezTo>
                    <a:pt x="568" y="1"/>
                    <a:pt x="1" y="535"/>
                    <a:pt x="1" y="1235"/>
                  </a:cubicBezTo>
                  <a:cubicBezTo>
                    <a:pt x="1" y="1902"/>
                    <a:pt x="568" y="2469"/>
                    <a:pt x="1235" y="2469"/>
                  </a:cubicBezTo>
                  <a:cubicBezTo>
                    <a:pt x="1936" y="2469"/>
                    <a:pt x="2469" y="1902"/>
                    <a:pt x="2469" y="1235"/>
                  </a:cubicBezTo>
                  <a:cubicBezTo>
                    <a:pt x="2469" y="535"/>
                    <a:pt x="1936"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52"/>
            <p:cNvSpPr/>
            <p:nvPr/>
          </p:nvSpPr>
          <p:spPr>
            <a:xfrm>
              <a:off x="5169700" y="2578950"/>
              <a:ext cx="61725" cy="61750"/>
            </a:xfrm>
            <a:custGeom>
              <a:avLst/>
              <a:gdLst/>
              <a:ahLst/>
              <a:cxnLst/>
              <a:rect l="l" t="t" r="r" b="b"/>
              <a:pathLst>
                <a:path w="2469" h="2470" extrusionOk="0">
                  <a:moveTo>
                    <a:pt x="1235" y="1"/>
                  </a:moveTo>
                  <a:cubicBezTo>
                    <a:pt x="534" y="1"/>
                    <a:pt x="0" y="568"/>
                    <a:pt x="0" y="1235"/>
                  </a:cubicBezTo>
                  <a:cubicBezTo>
                    <a:pt x="0" y="1935"/>
                    <a:pt x="534" y="2469"/>
                    <a:pt x="1235" y="2469"/>
                  </a:cubicBezTo>
                  <a:cubicBezTo>
                    <a:pt x="1902" y="2469"/>
                    <a:pt x="2469" y="1935"/>
                    <a:pt x="2469" y="1235"/>
                  </a:cubicBezTo>
                  <a:cubicBezTo>
                    <a:pt x="2469" y="568"/>
                    <a:pt x="1902"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7" name="Google Shape;1097;p52"/>
            <p:cNvSpPr/>
            <p:nvPr/>
          </p:nvSpPr>
          <p:spPr>
            <a:xfrm>
              <a:off x="4857800" y="2806250"/>
              <a:ext cx="50075" cy="44125"/>
            </a:xfrm>
            <a:custGeom>
              <a:avLst/>
              <a:gdLst/>
              <a:ahLst/>
              <a:cxnLst/>
              <a:rect l="l" t="t" r="r" b="b"/>
              <a:pathLst>
                <a:path w="2003" h="1765" extrusionOk="0">
                  <a:moveTo>
                    <a:pt x="1015" y="0"/>
                  </a:moveTo>
                  <a:cubicBezTo>
                    <a:pt x="709" y="0"/>
                    <a:pt x="412" y="149"/>
                    <a:pt x="234" y="416"/>
                  </a:cubicBezTo>
                  <a:cubicBezTo>
                    <a:pt x="1" y="816"/>
                    <a:pt x="101" y="1383"/>
                    <a:pt x="534" y="1650"/>
                  </a:cubicBezTo>
                  <a:cubicBezTo>
                    <a:pt x="668" y="1728"/>
                    <a:pt x="820" y="1765"/>
                    <a:pt x="972" y="1765"/>
                  </a:cubicBezTo>
                  <a:cubicBezTo>
                    <a:pt x="1276" y="1765"/>
                    <a:pt x="1580" y="1616"/>
                    <a:pt x="1735" y="1350"/>
                  </a:cubicBezTo>
                  <a:cubicBezTo>
                    <a:pt x="2002" y="949"/>
                    <a:pt x="1869" y="382"/>
                    <a:pt x="1468" y="115"/>
                  </a:cubicBezTo>
                  <a:cubicBezTo>
                    <a:pt x="1324" y="37"/>
                    <a:pt x="1168" y="0"/>
                    <a:pt x="1015" y="0"/>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98" name="Google Shape;1098;p52"/>
          <p:cNvSpPr/>
          <p:nvPr/>
        </p:nvSpPr>
        <p:spPr>
          <a:xfrm>
            <a:off x="7575331" y="102523"/>
            <a:ext cx="1461206" cy="139232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99" name="Google Shape;1099;p52"/>
          <p:cNvSpPr txBox="1"/>
          <p:nvPr/>
        </p:nvSpPr>
        <p:spPr>
          <a:xfrm>
            <a:off x="2391727" y="287592"/>
            <a:ext cx="4360546"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000" b="0" i="0" u="none" strike="noStrike" cap="none">
                <a:solidFill>
                  <a:schemeClr val="lt1"/>
                </a:solidFill>
                <a:latin typeface="Arial"/>
                <a:ea typeface="Arial"/>
                <a:cs typeface="Arial"/>
                <a:sym typeface="Arial"/>
              </a:rPr>
              <a:t>References </a:t>
            </a:r>
            <a:r>
              <a:rPr lang="en-US" sz="4400" b="0" i="0" u="none" strike="noStrike" cap="none">
                <a:solidFill>
                  <a:schemeClr val="lt1"/>
                </a:solidFill>
                <a:latin typeface="Arial"/>
                <a:ea typeface="Arial"/>
                <a:cs typeface="Arial"/>
                <a:sym typeface="Arial"/>
              </a:rPr>
              <a:t>(</a:t>
            </a:r>
            <a:r>
              <a:rPr lang="en-US" sz="3600" b="0" i="0" u="none" strike="noStrike" cap="none">
                <a:solidFill>
                  <a:schemeClr val="lt1"/>
                </a:solidFill>
                <a:latin typeface="Rockwell"/>
                <a:ea typeface="Rockwell"/>
                <a:cs typeface="Rockwell"/>
                <a:sym typeface="Rockwell"/>
              </a:rPr>
              <a:t>1/2</a:t>
            </a:r>
            <a:r>
              <a:rPr lang="en-US" sz="4400" b="0" i="0" u="none" strike="noStrike" cap="none">
                <a:solidFill>
                  <a:schemeClr val="lt1"/>
                </a:solidFill>
                <a:latin typeface="Arial"/>
                <a:ea typeface="Arial"/>
                <a:cs typeface="Arial"/>
                <a:sym typeface="Arial"/>
              </a:rPr>
              <a:t>) </a:t>
            </a:r>
            <a:endParaRPr sz="4000" b="0" i="0" u="none" strike="noStrike" cap="none">
              <a:solidFill>
                <a:schemeClr val="lt1"/>
              </a:solidFill>
              <a:latin typeface="Arial"/>
              <a:ea typeface="Arial"/>
              <a:cs typeface="Arial"/>
              <a:sym typeface="Arial"/>
            </a:endParaRPr>
          </a:p>
        </p:txBody>
      </p:sp>
      <p:sp>
        <p:nvSpPr>
          <p:cNvPr id="1100" name="Google Shape;1100;p52"/>
          <p:cNvSpPr txBox="1"/>
          <p:nvPr/>
        </p:nvSpPr>
        <p:spPr>
          <a:xfrm>
            <a:off x="633562" y="1073252"/>
            <a:ext cx="8007803" cy="3662541"/>
          </a:xfrm>
          <a:prstGeom prst="rect">
            <a:avLst/>
          </a:prstGeom>
          <a:noFill/>
          <a:ln>
            <a:noFill/>
          </a:ln>
        </p:spPr>
        <p:txBody>
          <a:bodyPr spcFirstLastPara="1" wrap="square" lIns="91425" tIns="45700" rIns="91425" bIns="45700" anchor="t" anchorCtr="0">
            <a:spAutoFit/>
          </a:bodyPr>
          <a:lstStyle/>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Schor, Noa, et al. "Robotic disease detection in greenhouses: combined detection of powdery mildew and tomato spotted wilt virus." </a:t>
            </a:r>
            <a:r>
              <a:rPr lang="en-US" sz="800" b="0" i="1" u="none" strike="noStrike" cap="none">
                <a:solidFill>
                  <a:srgbClr val="222222"/>
                </a:solidFill>
                <a:latin typeface="Arial"/>
                <a:ea typeface="Arial"/>
                <a:cs typeface="Arial"/>
                <a:sym typeface="Arial"/>
              </a:rPr>
              <a:t>IEEE Robotics and Automation Letters</a:t>
            </a:r>
            <a:r>
              <a:rPr lang="en-US" sz="800" b="0" i="0" u="none" strike="noStrike" cap="none">
                <a:solidFill>
                  <a:srgbClr val="222222"/>
                </a:solidFill>
                <a:latin typeface="Arial"/>
                <a:ea typeface="Arial"/>
                <a:cs typeface="Arial"/>
                <a:sym typeface="Arial"/>
              </a:rPr>
              <a:t> 1.1 (2016): 354-360.</a:t>
            </a:r>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Durmuş, Halil, Ece Olcay Güneş, and Mürvet Kırcı. "Disease detection on the leaves of the tomato plants by using deep learning." 2017 6th International conference on agro-geoinformatics. IEEE, 2017.</a:t>
            </a:r>
            <a:endParaRPr/>
          </a:p>
          <a:p>
            <a:pPr marL="171450" marR="0" lvl="0" indent="-120650" algn="l" rtl="0">
              <a:lnSpc>
                <a:spcPct val="100000"/>
              </a:lnSpc>
              <a:spcBef>
                <a:spcPts val="0"/>
              </a:spcBef>
              <a:spcAft>
                <a:spcPts val="0"/>
              </a:spcAft>
              <a:buClr>
                <a:srgbClr val="000000"/>
              </a:buClr>
              <a:buSzPts val="800"/>
              <a:buFont typeface="Arial"/>
              <a:buNone/>
            </a:pPr>
            <a:endParaRPr sz="8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Mohanty, Sharada P., David P. Hughes, and Marcel Salathé. "Using deep learning for image-based plant disease detection." Frontiers in plant science 7 (2016): 1419.</a:t>
            </a:r>
            <a:endParaRPr/>
          </a:p>
          <a:p>
            <a:pPr marL="171450" marR="0" lvl="0" indent="-120650" algn="l" rtl="0">
              <a:lnSpc>
                <a:spcPct val="100000"/>
              </a:lnSpc>
              <a:spcBef>
                <a:spcPts val="0"/>
              </a:spcBef>
              <a:spcAft>
                <a:spcPts val="0"/>
              </a:spcAft>
              <a:buClr>
                <a:srgbClr val="000000"/>
              </a:buClr>
              <a:buSzPts val="800"/>
              <a:buFont typeface="Arial"/>
              <a:buNone/>
            </a:pPr>
            <a:endParaRPr sz="8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Pilli, Sai Kirthi, et al. "eAGROBOT—A robot for early crop disease detection using image processing." 2015 2nd International Conference on Electronics and Communication Systems (ICECS). IEEE, 2015.</a:t>
            </a:r>
            <a:endParaRPr/>
          </a:p>
          <a:p>
            <a:pPr marL="171450" marR="0" lvl="0" indent="-120650" algn="l" rtl="0">
              <a:lnSpc>
                <a:spcPct val="100000"/>
              </a:lnSpc>
              <a:spcBef>
                <a:spcPts val="0"/>
              </a:spcBef>
              <a:spcAft>
                <a:spcPts val="0"/>
              </a:spcAft>
              <a:buClr>
                <a:srgbClr val="000000"/>
              </a:buClr>
              <a:buSzPts val="800"/>
              <a:buFont typeface="Arial"/>
              <a:buNone/>
            </a:pPr>
            <a:endParaRPr sz="8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Wspanialy, Patrick, and Medhat Moussa. "Early powdery mildew detection system for application in greenhouse automation." Computers and Electronics in Agriculture 127 (2016): 487-494.</a:t>
            </a:r>
            <a:endParaRPr/>
          </a:p>
          <a:p>
            <a:pPr marL="171450" marR="0" lvl="0" indent="-120650" algn="l" rtl="0">
              <a:lnSpc>
                <a:spcPct val="100000"/>
              </a:lnSpc>
              <a:spcBef>
                <a:spcPts val="0"/>
              </a:spcBef>
              <a:spcAft>
                <a:spcPts val="0"/>
              </a:spcAft>
              <a:buClr>
                <a:srgbClr val="000000"/>
              </a:buClr>
              <a:buSzPts val="800"/>
              <a:buFont typeface="Arial"/>
              <a:buNone/>
            </a:pPr>
            <a:endParaRPr sz="8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Ashok, Surampalli, et al. "Tomato leaf disease detection using deep learning techniques." 2020 5th International Conference on Communication and Electronics Systems (ICCES). IEEE, 2020.</a:t>
            </a:r>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Khirade, Sachin D., and A. B. Patil. "Plant disease detection using image processing." 2015 International conference on computing communication control and automation. IEEE, 2015.</a:t>
            </a:r>
            <a:endParaRPr/>
          </a:p>
          <a:p>
            <a:pPr marL="171450" marR="0" lvl="0" indent="-120650" algn="l" rtl="0">
              <a:lnSpc>
                <a:spcPct val="100000"/>
              </a:lnSpc>
              <a:spcBef>
                <a:spcPts val="0"/>
              </a:spcBef>
              <a:spcAft>
                <a:spcPts val="0"/>
              </a:spcAft>
              <a:buClr>
                <a:srgbClr val="000000"/>
              </a:buClr>
              <a:buSzPts val="800"/>
              <a:buFont typeface="Arial"/>
              <a:buNone/>
            </a:pPr>
            <a:endParaRPr sz="8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Fatima, Neda, Salman Ahmad Siddiqui, and Anwar Ahmad. "IoT-based smart greenhouse with disease prediction using deep learning." International Journal of Advanced Computer Science and Applications 12.7 (2021).</a:t>
            </a:r>
            <a:endParaRPr/>
          </a:p>
          <a:p>
            <a:pPr marL="171450" marR="0" lvl="0" indent="-120650" algn="l" rtl="0">
              <a:lnSpc>
                <a:spcPct val="100000"/>
              </a:lnSpc>
              <a:spcBef>
                <a:spcPts val="0"/>
              </a:spcBef>
              <a:spcAft>
                <a:spcPts val="0"/>
              </a:spcAft>
              <a:buClr>
                <a:srgbClr val="000000"/>
              </a:buClr>
              <a:buSzPts val="800"/>
              <a:buFont typeface="Arial"/>
              <a:buNone/>
            </a:pPr>
            <a:endParaRPr sz="8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Ahmed, Shahad, and Saman Hameed Ameen. "Detection and Classification of Leaf Disease Using Deep Learning for a Greenhouses’ Robot." IRAQI JOURNAL OF COMPUTERS, COMMUNICATIONS, CONTROL AND SYSTEMS ENGINEERING 21.4 (2021): 15-28.</a:t>
            </a:r>
            <a:endParaRPr/>
          </a:p>
          <a:p>
            <a:pPr marL="171450" marR="0" lvl="0" indent="-120650" algn="l" rtl="0">
              <a:lnSpc>
                <a:spcPct val="100000"/>
              </a:lnSpc>
              <a:spcBef>
                <a:spcPts val="0"/>
              </a:spcBef>
              <a:spcAft>
                <a:spcPts val="0"/>
              </a:spcAft>
              <a:buClr>
                <a:srgbClr val="000000"/>
              </a:buClr>
              <a:buSzPts val="800"/>
              <a:buFont typeface="Arial"/>
              <a:buNone/>
            </a:pPr>
            <a:endParaRPr sz="8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Shrestha, Garima, Majolica Das, and Naiwrita Dey. "Plant disease detection using CNN." 2020 IEEE applied signal processing conference (ASPCON). IEEE, 2020.</a:t>
            </a:r>
            <a:endParaRPr/>
          </a:p>
          <a:p>
            <a:pPr marL="171450" marR="0" lvl="0" indent="-120650" algn="l" rtl="0">
              <a:lnSpc>
                <a:spcPct val="100000"/>
              </a:lnSpc>
              <a:spcBef>
                <a:spcPts val="0"/>
              </a:spcBef>
              <a:spcAft>
                <a:spcPts val="0"/>
              </a:spcAft>
              <a:buClr>
                <a:srgbClr val="000000"/>
              </a:buClr>
              <a:buSzPts val="800"/>
              <a:buFont typeface="Arial"/>
              <a:buNone/>
            </a:pPr>
            <a:endParaRPr sz="8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Jasim, Marwan Adnan, and Jamal Mustafa Al-Tuwaijari. "Plant leaf diseases detection and classification using image processing and deep learning techniques." 2020 International Conference on Computer Science and Software Engineering (CSASE). IEEE, 2020.</a:t>
            </a:r>
            <a:endParaRPr/>
          </a:p>
          <a:p>
            <a:pPr marL="0" marR="0" lvl="0" indent="0" algn="l" rtl="0">
              <a:lnSpc>
                <a:spcPct val="100000"/>
              </a:lnSpc>
              <a:spcBef>
                <a:spcPts val="0"/>
              </a:spcBef>
              <a:spcAft>
                <a:spcPts val="0"/>
              </a:spcAft>
              <a:buNone/>
            </a:pPr>
            <a:endParaRPr sz="800" b="0" i="0" u="none" strike="noStrike" cap="non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04"/>
        <p:cNvGrpSpPr/>
        <p:nvPr/>
      </p:nvGrpSpPr>
      <p:grpSpPr>
        <a:xfrm>
          <a:off x="0" y="0"/>
          <a:ext cx="0" cy="0"/>
          <a:chOff x="0" y="0"/>
          <a:chExt cx="0" cy="0"/>
        </a:xfrm>
      </p:grpSpPr>
      <p:grpSp>
        <p:nvGrpSpPr>
          <p:cNvPr id="1105" name="Google Shape;1105;p53"/>
          <p:cNvGrpSpPr/>
          <p:nvPr/>
        </p:nvGrpSpPr>
        <p:grpSpPr>
          <a:xfrm flipH="1">
            <a:off x="-5" y="12"/>
            <a:ext cx="1494783" cy="1780901"/>
            <a:chOff x="2170900" y="3347000"/>
            <a:chExt cx="753875" cy="898175"/>
          </a:xfrm>
        </p:grpSpPr>
        <p:sp>
          <p:nvSpPr>
            <p:cNvPr id="1106" name="Google Shape;1106;p53"/>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7" name="Google Shape;1107;p53"/>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53"/>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53"/>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p53"/>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p53"/>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53"/>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53"/>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53"/>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15" name="Google Shape;1115;p53"/>
          <p:cNvGrpSpPr/>
          <p:nvPr/>
        </p:nvGrpSpPr>
        <p:grpSpPr>
          <a:xfrm rot="900016">
            <a:off x="7982143" y="234401"/>
            <a:ext cx="696906" cy="721321"/>
            <a:chOff x="4816100" y="2420500"/>
            <a:chExt cx="415325" cy="429875"/>
          </a:xfrm>
        </p:grpSpPr>
        <p:sp>
          <p:nvSpPr>
            <p:cNvPr id="1116" name="Google Shape;1116;p53"/>
            <p:cNvSpPr/>
            <p:nvPr/>
          </p:nvSpPr>
          <p:spPr>
            <a:xfrm>
              <a:off x="5046275" y="2613975"/>
              <a:ext cx="141800" cy="45900"/>
            </a:xfrm>
            <a:custGeom>
              <a:avLst/>
              <a:gdLst/>
              <a:ahLst/>
              <a:cxnLst/>
              <a:rect l="l" t="t" r="r" b="b"/>
              <a:pathLst>
                <a:path w="5672" h="1836" fill="none" extrusionOk="0">
                  <a:moveTo>
                    <a:pt x="0" y="1835"/>
                  </a:moveTo>
                  <a:lnTo>
                    <a:pt x="5671" y="1"/>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53"/>
            <p:cNvSpPr/>
            <p:nvPr/>
          </p:nvSpPr>
          <p:spPr>
            <a:xfrm>
              <a:off x="4884500" y="2715725"/>
              <a:ext cx="26700" cy="104250"/>
            </a:xfrm>
            <a:custGeom>
              <a:avLst/>
              <a:gdLst/>
              <a:ahLst/>
              <a:cxnLst/>
              <a:rect l="l" t="t" r="r" b="b"/>
              <a:pathLst>
                <a:path w="1068" h="4170" fill="none" extrusionOk="0">
                  <a:moveTo>
                    <a:pt x="1068" y="0"/>
                  </a:moveTo>
                  <a:lnTo>
                    <a:pt x="0" y="417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8" name="Google Shape;1118;p53"/>
            <p:cNvSpPr/>
            <p:nvPr/>
          </p:nvSpPr>
          <p:spPr>
            <a:xfrm>
              <a:off x="4846975" y="2451375"/>
              <a:ext cx="55050" cy="138450"/>
            </a:xfrm>
            <a:custGeom>
              <a:avLst/>
              <a:gdLst/>
              <a:ahLst/>
              <a:cxnLst/>
              <a:rect l="l" t="t" r="r" b="b"/>
              <a:pathLst>
                <a:path w="2202" h="5538" fill="none" extrusionOk="0">
                  <a:moveTo>
                    <a:pt x="2202" y="5537"/>
                  </a:moveTo>
                  <a:lnTo>
                    <a:pt x="0" y="0"/>
                  </a:lnTo>
                </a:path>
              </a:pathLst>
            </a:custGeom>
            <a:noFill/>
            <a:ln w="10850" cap="flat" cmpd="sng">
              <a:solidFill>
                <a:srgbClr val="15212F"/>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9" name="Google Shape;1119;p53"/>
            <p:cNvSpPr/>
            <p:nvPr/>
          </p:nvSpPr>
          <p:spPr>
            <a:xfrm>
              <a:off x="4850300" y="2556150"/>
              <a:ext cx="214350" cy="193250"/>
            </a:xfrm>
            <a:custGeom>
              <a:avLst/>
              <a:gdLst/>
              <a:ahLst/>
              <a:cxnLst/>
              <a:rect l="l" t="t" r="r" b="b"/>
              <a:pathLst>
                <a:path w="8574" h="7730" extrusionOk="0">
                  <a:moveTo>
                    <a:pt x="4268" y="0"/>
                  </a:moveTo>
                  <a:cubicBezTo>
                    <a:pt x="3228" y="0"/>
                    <a:pt x="2192" y="419"/>
                    <a:pt x="1435" y="1246"/>
                  </a:cubicBezTo>
                  <a:cubicBezTo>
                    <a:pt x="1" y="2814"/>
                    <a:pt x="101" y="5249"/>
                    <a:pt x="1668" y="6717"/>
                  </a:cubicBezTo>
                  <a:cubicBezTo>
                    <a:pt x="2409" y="7394"/>
                    <a:pt x="3343" y="7729"/>
                    <a:pt x="4273" y="7729"/>
                  </a:cubicBezTo>
                  <a:cubicBezTo>
                    <a:pt x="5313" y="7729"/>
                    <a:pt x="6349" y="7311"/>
                    <a:pt x="7106" y="6483"/>
                  </a:cubicBezTo>
                  <a:cubicBezTo>
                    <a:pt x="8573" y="4916"/>
                    <a:pt x="8473" y="2480"/>
                    <a:pt x="6872" y="1013"/>
                  </a:cubicBezTo>
                  <a:cubicBezTo>
                    <a:pt x="6132" y="335"/>
                    <a:pt x="5198" y="0"/>
                    <a:pt x="4268" y="0"/>
                  </a:cubicBezTo>
                  <a:close/>
                </a:path>
              </a:pathLst>
            </a:custGeom>
            <a:solidFill>
              <a:srgbClr val="537F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0" name="Google Shape;1120;p53"/>
            <p:cNvSpPr/>
            <p:nvPr/>
          </p:nvSpPr>
          <p:spPr>
            <a:xfrm>
              <a:off x="4816100" y="2420500"/>
              <a:ext cx="61750" cy="61750"/>
            </a:xfrm>
            <a:custGeom>
              <a:avLst/>
              <a:gdLst/>
              <a:ahLst/>
              <a:cxnLst/>
              <a:rect l="l" t="t" r="r" b="b"/>
              <a:pathLst>
                <a:path w="2470" h="2470" extrusionOk="0">
                  <a:moveTo>
                    <a:pt x="1235" y="1"/>
                  </a:moveTo>
                  <a:cubicBezTo>
                    <a:pt x="568" y="1"/>
                    <a:pt x="1" y="535"/>
                    <a:pt x="1" y="1235"/>
                  </a:cubicBezTo>
                  <a:cubicBezTo>
                    <a:pt x="1" y="1902"/>
                    <a:pt x="568" y="2469"/>
                    <a:pt x="1235" y="2469"/>
                  </a:cubicBezTo>
                  <a:cubicBezTo>
                    <a:pt x="1936" y="2469"/>
                    <a:pt x="2469" y="1902"/>
                    <a:pt x="2469" y="1235"/>
                  </a:cubicBezTo>
                  <a:cubicBezTo>
                    <a:pt x="2469" y="535"/>
                    <a:pt x="1936"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1" name="Google Shape;1121;p53"/>
            <p:cNvSpPr/>
            <p:nvPr/>
          </p:nvSpPr>
          <p:spPr>
            <a:xfrm>
              <a:off x="5169700" y="2578950"/>
              <a:ext cx="61725" cy="61750"/>
            </a:xfrm>
            <a:custGeom>
              <a:avLst/>
              <a:gdLst/>
              <a:ahLst/>
              <a:cxnLst/>
              <a:rect l="l" t="t" r="r" b="b"/>
              <a:pathLst>
                <a:path w="2469" h="2470" extrusionOk="0">
                  <a:moveTo>
                    <a:pt x="1235" y="1"/>
                  </a:moveTo>
                  <a:cubicBezTo>
                    <a:pt x="534" y="1"/>
                    <a:pt x="0" y="568"/>
                    <a:pt x="0" y="1235"/>
                  </a:cubicBezTo>
                  <a:cubicBezTo>
                    <a:pt x="0" y="1935"/>
                    <a:pt x="534" y="2469"/>
                    <a:pt x="1235" y="2469"/>
                  </a:cubicBezTo>
                  <a:cubicBezTo>
                    <a:pt x="1902" y="2469"/>
                    <a:pt x="2469" y="1935"/>
                    <a:pt x="2469" y="1235"/>
                  </a:cubicBezTo>
                  <a:cubicBezTo>
                    <a:pt x="2469" y="568"/>
                    <a:pt x="1902" y="1"/>
                    <a:pt x="1235" y="1"/>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53"/>
            <p:cNvSpPr/>
            <p:nvPr/>
          </p:nvSpPr>
          <p:spPr>
            <a:xfrm>
              <a:off x="4857800" y="2806250"/>
              <a:ext cx="50075" cy="44125"/>
            </a:xfrm>
            <a:custGeom>
              <a:avLst/>
              <a:gdLst/>
              <a:ahLst/>
              <a:cxnLst/>
              <a:rect l="l" t="t" r="r" b="b"/>
              <a:pathLst>
                <a:path w="2003" h="1765" extrusionOk="0">
                  <a:moveTo>
                    <a:pt x="1015" y="0"/>
                  </a:moveTo>
                  <a:cubicBezTo>
                    <a:pt x="709" y="0"/>
                    <a:pt x="412" y="149"/>
                    <a:pt x="234" y="416"/>
                  </a:cubicBezTo>
                  <a:cubicBezTo>
                    <a:pt x="1" y="816"/>
                    <a:pt x="101" y="1383"/>
                    <a:pt x="534" y="1650"/>
                  </a:cubicBezTo>
                  <a:cubicBezTo>
                    <a:pt x="668" y="1728"/>
                    <a:pt x="820" y="1765"/>
                    <a:pt x="972" y="1765"/>
                  </a:cubicBezTo>
                  <a:cubicBezTo>
                    <a:pt x="1276" y="1765"/>
                    <a:pt x="1580" y="1616"/>
                    <a:pt x="1735" y="1350"/>
                  </a:cubicBezTo>
                  <a:cubicBezTo>
                    <a:pt x="2002" y="949"/>
                    <a:pt x="1869" y="382"/>
                    <a:pt x="1468" y="115"/>
                  </a:cubicBezTo>
                  <a:cubicBezTo>
                    <a:pt x="1324" y="37"/>
                    <a:pt x="1168" y="0"/>
                    <a:pt x="1015" y="0"/>
                  </a:cubicBezTo>
                  <a:close/>
                </a:path>
              </a:pathLst>
            </a:custGeom>
            <a:solidFill>
              <a:srgbClr val="64BFB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23" name="Google Shape;1123;p53"/>
          <p:cNvSpPr/>
          <p:nvPr/>
        </p:nvSpPr>
        <p:spPr>
          <a:xfrm>
            <a:off x="7575331" y="102523"/>
            <a:ext cx="1461206" cy="1392322"/>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24" name="Google Shape;1124;p53"/>
          <p:cNvSpPr txBox="1"/>
          <p:nvPr/>
        </p:nvSpPr>
        <p:spPr>
          <a:xfrm>
            <a:off x="2391727" y="287592"/>
            <a:ext cx="4360546"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000" b="0" i="0" u="none" strike="noStrike" cap="none">
                <a:solidFill>
                  <a:schemeClr val="lt1"/>
                </a:solidFill>
                <a:latin typeface="Arial"/>
                <a:ea typeface="Arial"/>
                <a:cs typeface="Arial"/>
                <a:sym typeface="Arial"/>
              </a:rPr>
              <a:t>References (</a:t>
            </a:r>
            <a:r>
              <a:rPr lang="en-US" sz="3200" b="0" i="0" u="none" strike="noStrike" cap="none">
                <a:solidFill>
                  <a:schemeClr val="lt1"/>
                </a:solidFill>
                <a:latin typeface="Rockwell"/>
                <a:ea typeface="Rockwell"/>
                <a:cs typeface="Rockwell"/>
                <a:sym typeface="Rockwell"/>
              </a:rPr>
              <a:t>2/2</a:t>
            </a:r>
            <a:r>
              <a:rPr lang="en-US" sz="4000" b="0" i="0" u="none" strike="noStrike" cap="none">
                <a:solidFill>
                  <a:schemeClr val="lt1"/>
                </a:solidFill>
                <a:latin typeface="Arial"/>
                <a:ea typeface="Arial"/>
                <a:cs typeface="Arial"/>
                <a:sym typeface="Arial"/>
              </a:rPr>
              <a:t>) </a:t>
            </a:r>
            <a:endParaRPr sz="4000" b="0" i="0" u="none" strike="noStrike" cap="none">
              <a:solidFill>
                <a:schemeClr val="lt1"/>
              </a:solidFill>
              <a:latin typeface="Arial"/>
              <a:ea typeface="Arial"/>
              <a:cs typeface="Arial"/>
              <a:sym typeface="Arial"/>
            </a:endParaRPr>
          </a:p>
        </p:txBody>
      </p:sp>
      <p:sp>
        <p:nvSpPr>
          <p:cNvPr id="1125" name="Google Shape;1125;p53"/>
          <p:cNvSpPr txBox="1"/>
          <p:nvPr/>
        </p:nvSpPr>
        <p:spPr>
          <a:xfrm>
            <a:off x="633562" y="1073252"/>
            <a:ext cx="8007803" cy="3970318"/>
          </a:xfrm>
          <a:prstGeom prst="rect">
            <a:avLst/>
          </a:prstGeom>
          <a:noFill/>
          <a:ln>
            <a:noFill/>
          </a:ln>
        </p:spPr>
        <p:txBody>
          <a:bodyPr spcFirstLastPara="1" wrap="square" lIns="91425" tIns="45700" rIns="91425" bIns="45700" anchor="t" anchorCtr="0">
            <a:spAutoFit/>
          </a:bodyPr>
          <a:lstStyle/>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R. Oberti, M. Marchi, P. Tirelli, A. Calcante, M. Iriti, and A.N. Borghese, "Automatic detection of Powdery mildew on grapevine leaves by image analysis: Optimal view-angle range to increase the sensitivity," Computers and Electronics in Agriculture, vol. 104, pp. 1-8, June 2014.</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J. Franke, and G. Menz, "Multi-temporal wheat disease detection by multi-spectral remote sensing," Precision Agriculture, vol. 8, no. 3, pp. 161–172, June 2007.</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30. N. Schor, S. Berman, A. Dombrovsky, Y. Elad, T. Ignat, and A. Bechar, "Perception apparatus design for a robotic system for greenhouse pepper disease detection," Precision Agriculture, submitted for publication.</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Nambuthiri, Susmitha, et al. "Moving toward sustainability with alternative containers for greenhouse and nursery crop production: A review and research update." HortTechnology 25.1 (2015): 8-16.</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Aznar-Sánchez, José A., et al. "An analysis of global research trends on greenhouse technology: towards a sustainable agriculture." International journal of environmental research and public health 17.2 (2020): 664.</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Dhingra, Gittaly, Vinay Kumar, and Hem Dutt Joshi. "Study of digital image processing techniques for leaf disease detection and classification." Multimedia Tools and Applications 77 (2018): 19951-20000.</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Cynthia, Shamse Tasnim, et al. "Automated detection of plant diseases using image processing and faster R-CNN algorithm." 2019 International Conference on Sustainable Technologies for Industry 4.0 (STI). IEEE, 2019.</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Escamilla-García, Axel, et al. "Applications of artificial neural networks in greenhouse technology and overview for smart agriculture development." Applied Sciences 10.11 (2020): 3835.</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Mattihalli, Channamallikarjuna, et al. "Real time automation of agriculture land, by automatically detecting plant leaf diseases and auto medicine." 2018 32nd International Conference on Advanced Information Networking and Applications Workshops (WAINA). IEEE, 2018.</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Yuan, Yuan, et al. "Advanced agricultural disease image recognition technologies: A review." Information Processing in Agriculture 9.1 (2022): 48-59.</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Jumat, Muhammad Hanif, Mohd Saleem Nazmudeen, and Au Thien Wan. "Smart farm prototype for plant disease detection, diagnosis &amp; treatment using IoT device in a greenhouse." (2018): 48-4.</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Madiwalar, Shriroop C., and Medha V. Wyawahare. "Plant disease identification: A comparative study." 2017 International Conference on Data Management, Analytics and Innovation (ICDMAI). IEEE, 2017.</a:t>
            </a:r>
            <a:endParaRPr/>
          </a:p>
          <a:p>
            <a:pPr marL="171450" marR="0" lvl="0" indent="-146050" algn="l" rtl="0">
              <a:lnSpc>
                <a:spcPct val="100000"/>
              </a:lnSpc>
              <a:spcBef>
                <a:spcPts val="0"/>
              </a:spcBef>
              <a:spcAft>
                <a:spcPts val="0"/>
              </a:spcAft>
              <a:buClr>
                <a:srgbClr val="000000"/>
              </a:buClr>
              <a:buSzPts val="400"/>
              <a:buFont typeface="Arial"/>
              <a:buNone/>
            </a:pPr>
            <a:endParaRPr sz="400" b="0" i="0" u="none" strike="noStrike" cap="none">
              <a:solidFill>
                <a:srgbClr val="222222"/>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800"/>
              <a:buFont typeface="Arial"/>
              <a:buChar char="•"/>
            </a:pPr>
            <a:r>
              <a:rPr lang="en-US" sz="800" b="0" i="0" u="none" strike="noStrike" cap="none">
                <a:solidFill>
                  <a:srgbClr val="222222"/>
                </a:solidFill>
                <a:latin typeface="Arial"/>
                <a:ea typeface="Arial"/>
                <a:cs typeface="Arial"/>
                <a:sym typeface="Arial"/>
              </a:rPr>
              <a:t>Padmavathi, K., and K. Thangadurai. "Implementation of RGB and grayscale images in plant leaves disease detection–comparative study." Indian Journal of Science and Technology 9.6 (2016): 1-6.</a:t>
            </a:r>
            <a:endParaRPr/>
          </a:p>
          <a:p>
            <a:pPr marL="0" marR="0" lvl="0" indent="0" algn="l" rtl="0">
              <a:lnSpc>
                <a:spcPct val="100000"/>
              </a:lnSpc>
              <a:spcBef>
                <a:spcPts val="0"/>
              </a:spcBef>
              <a:spcAft>
                <a:spcPts val="0"/>
              </a:spcAft>
              <a:buNone/>
            </a:pPr>
            <a:endParaRPr sz="800" b="0" i="0" u="none" strike="noStrike" cap="none">
              <a:solidFill>
                <a:srgbClr val="000000"/>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29"/>
        <p:cNvGrpSpPr/>
        <p:nvPr/>
      </p:nvGrpSpPr>
      <p:grpSpPr>
        <a:xfrm>
          <a:off x="0" y="0"/>
          <a:ext cx="0" cy="0"/>
          <a:chOff x="0" y="0"/>
          <a:chExt cx="0" cy="0"/>
        </a:xfrm>
      </p:grpSpPr>
      <p:grpSp>
        <p:nvGrpSpPr>
          <p:cNvPr id="1130" name="Google Shape;1130;p54"/>
          <p:cNvGrpSpPr/>
          <p:nvPr/>
        </p:nvGrpSpPr>
        <p:grpSpPr>
          <a:xfrm rot="-5400000">
            <a:off x="7508017" y="3531348"/>
            <a:ext cx="1494783" cy="1780901"/>
            <a:chOff x="2170900" y="3347000"/>
            <a:chExt cx="753875" cy="898175"/>
          </a:xfrm>
        </p:grpSpPr>
        <p:sp>
          <p:nvSpPr>
            <p:cNvPr id="1131" name="Google Shape;1131;p54"/>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2" name="Google Shape;1132;p54"/>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3" name="Google Shape;1133;p54"/>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4" name="Google Shape;1134;p54"/>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5" name="Google Shape;1135;p54"/>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p54"/>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7" name="Google Shape;1137;p54"/>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8" name="Google Shape;1138;p54"/>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9" name="Google Shape;1139;p54"/>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40" name="Google Shape;1140;p54"/>
          <p:cNvGrpSpPr/>
          <p:nvPr/>
        </p:nvGrpSpPr>
        <p:grpSpPr>
          <a:xfrm rot="10800000">
            <a:off x="7366833" y="11"/>
            <a:ext cx="1777173" cy="1129653"/>
            <a:chOff x="1808975" y="1423950"/>
            <a:chExt cx="1039100" cy="660500"/>
          </a:xfrm>
        </p:grpSpPr>
        <p:sp>
          <p:nvSpPr>
            <p:cNvPr id="1141" name="Google Shape;1141;p54"/>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2" name="Google Shape;1142;p54"/>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3" name="Google Shape;1143;p54"/>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54"/>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54"/>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6" name="Google Shape;1146;p54"/>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7" name="Google Shape;1147;p54"/>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54"/>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54"/>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50" name="Google Shape;1150;p54"/>
          <p:cNvSpPr txBox="1">
            <a:spLocks noGrp="1"/>
          </p:cNvSpPr>
          <p:nvPr>
            <p:ph type="title"/>
          </p:nvPr>
        </p:nvSpPr>
        <p:spPr>
          <a:xfrm>
            <a:off x="768952" y="1829641"/>
            <a:ext cx="7588200" cy="1144439"/>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4800"/>
              <a:buNone/>
            </a:pPr>
            <a:r>
              <a:rPr lang="en-US" sz="6600" b="0">
                <a:latin typeface="Arial"/>
                <a:ea typeface="Arial"/>
                <a:cs typeface="Arial"/>
                <a:sym typeface="Arial"/>
              </a:rPr>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grpSp>
        <p:nvGrpSpPr>
          <p:cNvPr id="697" name="Google Shape;697;p25"/>
          <p:cNvGrpSpPr/>
          <p:nvPr/>
        </p:nvGrpSpPr>
        <p:grpSpPr>
          <a:xfrm rot="5400000" flipH="1">
            <a:off x="7506163" y="3505657"/>
            <a:ext cx="1494783" cy="1780901"/>
            <a:chOff x="2170900" y="3347000"/>
            <a:chExt cx="753875" cy="898175"/>
          </a:xfrm>
        </p:grpSpPr>
        <p:sp>
          <p:nvSpPr>
            <p:cNvPr id="698" name="Google Shape;698;p25"/>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25"/>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 name="Google Shape;700;p25"/>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25"/>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25"/>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 name="Google Shape;703;p25"/>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25"/>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25"/>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25"/>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7" name="Google Shape;707;p25"/>
          <p:cNvGrpSpPr/>
          <p:nvPr/>
        </p:nvGrpSpPr>
        <p:grpSpPr>
          <a:xfrm flipH="1">
            <a:off x="-5" y="12"/>
            <a:ext cx="1494783" cy="1780901"/>
            <a:chOff x="2170900" y="3347000"/>
            <a:chExt cx="753875" cy="898175"/>
          </a:xfrm>
        </p:grpSpPr>
        <p:sp>
          <p:nvSpPr>
            <p:cNvPr id="708" name="Google Shape;708;p25"/>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25"/>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25"/>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25"/>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25"/>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25"/>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25"/>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25"/>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25"/>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17" name="Google Shape;717;p25"/>
          <p:cNvSpPr/>
          <p:nvPr/>
        </p:nvSpPr>
        <p:spPr>
          <a:xfrm>
            <a:off x="5013434" y="102523"/>
            <a:ext cx="788276" cy="818549"/>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718" name="Google Shape;718;p25"/>
          <p:cNvPicPr preferRelativeResize="0"/>
          <p:nvPr/>
        </p:nvPicPr>
        <p:blipFill rotWithShape="1">
          <a:blip r:embed="rId3">
            <a:alphaModFix/>
          </a:blip>
          <a:srcRect/>
          <a:stretch/>
        </p:blipFill>
        <p:spPr>
          <a:xfrm>
            <a:off x="8023662" y="387636"/>
            <a:ext cx="816935" cy="841321"/>
          </a:xfrm>
          <a:prstGeom prst="rect">
            <a:avLst/>
          </a:prstGeom>
          <a:noFill/>
          <a:ln>
            <a:noFill/>
          </a:ln>
        </p:spPr>
      </p:pic>
      <p:pic>
        <p:nvPicPr>
          <p:cNvPr id="719" name="Google Shape;719;p25"/>
          <p:cNvPicPr preferRelativeResize="0"/>
          <p:nvPr/>
        </p:nvPicPr>
        <p:blipFill rotWithShape="1">
          <a:blip r:embed="rId3">
            <a:alphaModFix/>
          </a:blip>
          <a:srcRect/>
          <a:stretch/>
        </p:blipFill>
        <p:spPr>
          <a:xfrm>
            <a:off x="3501587" y="4283707"/>
            <a:ext cx="816935" cy="841321"/>
          </a:xfrm>
          <a:prstGeom prst="rect">
            <a:avLst/>
          </a:prstGeom>
          <a:noFill/>
          <a:ln>
            <a:noFill/>
          </a:ln>
        </p:spPr>
      </p:pic>
      <p:sp>
        <p:nvSpPr>
          <p:cNvPr id="720" name="Google Shape;720;p25"/>
          <p:cNvSpPr txBox="1"/>
          <p:nvPr/>
        </p:nvSpPr>
        <p:spPr>
          <a:xfrm>
            <a:off x="1597288" y="273387"/>
            <a:ext cx="6080484"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000" b="0" i="0" u="none" strike="noStrike" cap="none">
                <a:solidFill>
                  <a:schemeClr val="lt1"/>
                </a:solidFill>
                <a:latin typeface="Arial"/>
                <a:ea typeface="Arial"/>
                <a:cs typeface="Arial"/>
                <a:sym typeface="Arial"/>
              </a:rPr>
              <a:t>Introduction</a:t>
            </a:r>
            <a:endParaRPr/>
          </a:p>
        </p:txBody>
      </p:sp>
      <p:sp>
        <p:nvSpPr>
          <p:cNvPr id="721" name="Google Shape;721;p25"/>
          <p:cNvSpPr txBox="1"/>
          <p:nvPr/>
        </p:nvSpPr>
        <p:spPr>
          <a:xfrm>
            <a:off x="398488" y="1590913"/>
            <a:ext cx="8380187" cy="892552"/>
          </a:xfrm>
          <a:prstGeom prst="rect">
            <a:avLst/>
          </a:prstGeom>
          <a:noFill/>
          <a:ln>
            <a:noFill/>
          </a:ln>
        </p:spPr>
        <p:txBody>
          <a:bodyPr spcFirstLastPara="1" wrap="square" lIns="91425" tIns="45700" rIns="91425" bIns="45700" anchor="t" anchorCtr="0">
            <a:spAutoFit/>
          </a:bodyPr>
          <a:lstStyle/>
          <a:p>
            <a:pPr marL="285750" marR="0" lvl="0" indent="-285750" algn="ctr" rtl="0">
              <a:lnSpc>
                <a:spcPct val="100000"/>
              </a:lnSpc>
              <a:spcBef>
                <a:spcPts val="0"/>
              </a:spcBef>
              <a:spcAft>
                <a:spcPts val="0"/>
              </a:spcAft>
              <a:buClr>
                <a:srgbClr val="000000"/>
              </a:buClr>
              <a:buSzPts val="1300"/>
              <a:buFont typeface="Noto Sans Symbols"/>
              <a:buChar char="⮚"/>
            </a:pPr>
            <a:r>
              <a:rPr lang="en-US" sz="1300" b="0" i="0" u="none" strike="noStrike" cap="none">
                <a:solidFill>
                  <a:srgbClr val="000000"/>
                </a:solidFill>
                <a:latin typeface="Arial"/>
                <a:ea typeface="Arial"/>
                <a:cs typeface="Arial"/>
                <a:sym typeface="Arial"/>
              </a:rPr>
              <a:t>Precision agriculture aims to optimize efficiency and resource utilization in farming. By integrating a robot with disease detection capabilities, farmers can identify and address plant diseases at an early stage. This prevents the spread of diseases and minimizes the need for widespread pesticide use, promoting a more sustainable and environmentally friendly approach to agriculture.</a:t>
            </a:r>
            <a:endParaRPr sz="1300" b="0" i="0" u="none" strike="noStrike" cap="none">
              <a:solidFill>
                <a:srgbClr val="000000"/>
              </a:solidFill>
              <a:latin typeface="Arial"/>
              <a:ea typeface="Arial"/>
              <a:cs typeface="Arial"/>
              <a:sym typeface="Arial"/>
            </a:endParaRPr>
          </a:p>
        </p:txBody>
      </p:sp>
      <p:sp>
        <p:nvSpPr>
          <p:cNvPr id="722" name="Google Shape;722;p25"/>
          <p:cNvSpPr txBox="1"/>
          <p:nvPr/>
        </p:nvSpPr>
        <p:spPr>
          <a:xfrm>
            <a:off x="343762" y="3075258"/>
            <a:ext cx="8380187" cy="692497"/>
          </a:xfrm>
          <a:prstGeom prst="rect">
            <a:avLst/>
          </a:prstGeom>
          <a:noFill/>
          <a:ln>
            <a:noFill/>
          </a:ln>
        </p:spPr>
        <p:txBody>
          <a:bodyPr spcFirstLastPara="1" wrap="square" lIns="91425" tIns="45700" rIns="91425" bIns="45700" anchor="t" anchorCtr="0">
            <a:spAutoFit/>
          </a:bodyPr>
          <a:lstStyle/>
          <a:p>
            <a:pPr marL="285750" marR="0" lvl="0" indent="-285750" algn="ctr" rtl="0">
              <a:lnSpc>
                <a:spcPct val="100000"/>
              </a:lnSpc>
              <a:spcBef>
                <a:spcPts val="0"/>
              </a:spcBef>
              <a:spcAft>
                <a:spcPts val="0"/>
              </a:spcAft>
              <a:buClr>
                <a:srgbClr val="000000"/>
              </a:buClr>
              <a:buSzPts val="1300"/>
              <a:buFont typeface="Noto Sans Symbols"/>
              <a:buChar char="⮚"/>
            </a:pPr>
            <a:r>
              <a:rPr lang="en-US" sz="1300" b="0" i="0" u="none" strike="noStrike" cap="none">
                <a:solidFill>
                  <a:srgbClr val="000000"/>
                </a:solidFill>
                <a:latin typeface="Arial"/>
                <a:ea typeface="Arial"/>
                <a:cs typeface="Arial"/>
                <a:sym typeface="Arial"/>
              </a:rPr>
              <a:t>Embedded Systems and Machine Learning collaboratively operate to create a powerful solution for precision agriculture. This approach combines the efficiency of embedded systems for real-time data acquisition and control with the intelligence of machine learning algorithms. </a:t>
            </a:r>
            <a:endParaRPr sz="13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grpSp>
        <p:nvGrpSpPr>
          <p:cNvPr id="727" name="Google Shape;727;p26"/>
          <p:cNvGrpSpPr/>
          <p:nvPr/>
        </p:nvGrpSpPr>
        <p:grpSpPr>
          <a:xfrm>
            <a:off x="7668015" y="12"/>
            <a:ext cx="1494783" cy="1780901"/>
            <a:chOff x="2170900" y="3347000"/>
            <a:chExt cx="753875" cy="898175"/>
          </a:xfrm>
        </p:grpSpPr>
        <p:sp>
          <p:nvSpPr>
            <p:cNvPr id="728" name="Google Shape;728;p26"/>
            <p:cNvSpPr/>
            <p:nvPr/>
          </p:nvSpPr>
          <p:spPr>
            <a:xfrm>
              <a:off x="2370200" y="3545475"/>
              <a:ext cx="211000" cy="211850"/>
            </a:xfrm>
            <a:custGeom>
              <a:avLst/>
              <a:gdLst/>
              <a:ahLst/>
              <a:cxnLst/>
              <a:rect l="l" t="t" r="r" b="b"/>
              <a:pathLst>
                <a:path w="8440" h="8474" extrusionOk="0">
                  <a:moveTo>
                    <a:pt x="3103" y="1"/>
                  </a:moveTo>
                  <a:lnTo>
                    <a:pt x="0"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26"/>
            <p:cNvSpPr/>
            <p:nvPr/>
          </p:nvSpPr>
          <p:spPr>
            <a:xfrm>
              <a:off x="2222600" y="3398700"/>
              <a:ext cx="211825" cy="211850"/>
            </a:xfrm>
            <a:custGeom>
              <a:avLst/>
              <a:gdLst/>
              <a:ahLst/>
              <a:cxnLst/>
              <a:rect l="l" t="t" r="r" b="b"/>
              <a:pathLst>
                <a:path w="8473" h="8474" extrusionOk="0">
                  <a:moveTo>
                    <a:pt x="3102" y="1"/>
                  </a:moveTo>
                  <a:lnTo>
                    <a:pt x="0" y="3103"/>
                  </a:lnTo>
                  <a:lnTo>
                    <a:pt x="1134" y="7339"/>
                  </a:lnTo>
                  <a:lnTo>
                    <a:pt x="5371" y="8474"/>
                  </a:lnTo>
                  <a:lnTo>
                    <a:pt x="8473" y="5371"/>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26"/>
            <p:cNvSpPr/>
            <p:nvPr/>
          </p:nvSpPr>
          <p:spPr>
            <a:xfrm>
              <a:off x="2424400" y="3347000"/>
              <a:ext cx="211850" cy="211850"/>
            </a:xfrm>
            <a:custGeom>
              <a:avLst/>
              <a:gdLst/>
              <a:ahLst/>
              <a:cxnLst/>
              <a:rect l="l" t="t" r="r" b="b"/>
              <a:pathLst>
                <a:path w="8474" h="8474" extrusionOk="0">
                  <a:moveTo>
                    <a:pt x="3103" y="1"/>
                  </a:moveTo>
                  <a:lnTo>
                    <a:pt x="1" y="3103"/>
                  </a:lnTo>
                  <a:lnTo>
                    <a:pt x="1135" y="7339"/>
                  </a:lnTo>
                  <a:lnTo>
                    <a:pt x="5371" y="8473"/>
                  </a:lnTo>
                  <a:lnTo>
                    <a:pt x="8473" y="5371"/>
                  </a:lnTo>
                  <a:lnTo>
                    <a:pt x="7339"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26"/>
            <p:cNvSpPr/>
            <p:nvPr/>
          </p:nvSpPr>
          <p:spPr>
            <a:xfrm>
              <a:off x="2170900" y="3600525"/>
              <a:ext cx="211825" cy="211000"/>
            </a:xfrm>
            <a:custGeom>
              <a:avLst/>
              <a:gdLst/>
              <a:ahLst/>
              <a:cxnLst/>
              <a:rect l="l" t="t" r="r" b="b"/>
              <a:pathLst>
                <a:path w="8473" h="8440" extrusionOk="0">
                  <a:moveTo>
                    <a:pt x="3102" y="0"/>
                  </a:moveTo>
                  <a:lnTo>
                    <a:pt x="0" y="3103"/>
                  </a:lnTo>
                  <a:lnTo>
                    <a:pt x="1134" y="7306"/>
                  </a:lnTo>
                  <a:lnTo>
                    <a:pt x="5371" y="8440"/>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26"/>
            <p:cNvSpPr/>
            <p:nvPr/>
          </p:nvSpPr>
          <p:spPr>
            <a:xfrm>
              <a:off x="2658725" y="3834850"/>
              <a:ext cx="211850" cy="211850"/>
            </a:xfrm>
            <a:custGeom>
              <a:avLst/>
              <a:gdLst/>
              <a:ahLst/>
              <a:cxnLst/>
              <a:rect l="l" t="t" r="r" b="b"/>
              <a:pathLst>
                <a:path w="8474" h="8474" extrusionOk="0">
                  <a:moveTo>
                    <a:pt x="3103" y="1"/>
                  </a:moveTo>
                  <a:lnTo>
                    <a:pt x="1" y="3103"/>
                  </a:lnTo>
                  <a:lnTo>
                    <a:pt x="1135" y="7339"/>
                  </a:lnTo>
                  <a:lnTo>
                    <a:pt x="5371" y="8473"/>
                  </a:lnTo>
                  <a:lnTo>
                    <a:pt x="8474" y="5371"/>
                  </a:lnTo>
                  <a:lnTo>
                    <a:pt x="7340"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26"/>
            <p:cNvSpPr/>
            <p:nvPr/>
          </p:nvSpPr>
          <p:spPr>
            <a:xfrm>
              <a:off x="2511975" y="3688075"/>
              <a:ext cx="211825" cy="211025"/>
            </a:xfrm>
            <a:custGeom>
              <a:avLst/>
              <a:gdLst/>
              <a:ahLst/>
              <a:cxnLst/>
              <a:rect l="l" t="t" r="r" b="b"/>
              <a:pathLst>
                <a:path w="8473" h="8441" extrusionOk="0">
                  <a:moveTo>
                    <a:pt x="3102" y="1"/>
                  </a:moveTo>
                  <a:lnTo>
                    <a:pt x="0" y="3070"/>
                  </a:lnTo>
                  <a:lnTo>
                    <a:pt x="1134" y="7306"/>
                  </a:lnTo>
                  <a:lnTo>
                    <a:pt x="5371" y="8440"/>
                  </a:lnTo>
                  <a:lnTo>
                    <a:pt x="8473" y="5338"/>
                  </a:lnTo>
                  <a:lnTo>
                    <a:pt x="7339" y="1135"/>
                  </a:lnTo>
                  <a:lnTo>
                    <a:pt x="31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26"/>
            <p:cNvSpPr/>
            <p:nvPr/>
          </p:nvSpPr>
          <p:spPr>
            <a:xfrm>
              <a:off x="2712950" y="3635550"/>
              <a:ext cx="211825" cy="211850"/>
            </a:xfrm>
            <a:custGeom>
              <a:avLst/>
              <a:gdLst/>
              <a:ahLst/>
              <a:cxnLst/>
              <a:rect l="l" t="t" r="r" b="b"/>
              <a:pathLst>
                <a:path w="8473" h="8474" extrusionOk="0">
                  <a:moveTo>
                    <a:pt x="3102" y="0"/>
                  </a:moveTo>
                  <a:lnTo>
                    <a:pt x="0" y="3103"/>
                  </a:lnTo>
                  <a:lnTo>
                    <a:pt x="1134" y="7339"/>
                  </a:lnTo>
                  <a:lnTo>
                    <a:pt x="5371" y="8473"/>
                  </a:lnTo>
                  <a:lnTo>
                    <a:pt x="8473" y="5371"/>
                  </a:lnTo>
                  <a:lnTo>
                    <a:pt x="7339" y="1134"/>
                  </a:lnTo>
                  <a:lnTo>
                    <a:pt x="31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26"/>
            <p:cNvSpPr/>
            <p:nvPr/>
          </p:nvSpPr>
          <p:spPr>
            <a:xfrm>
              <a:off x="2604525" y="4033325"/>
              <a:ext cx="211025" cy="211850"/>
            </a:xfrm>
            <a:custGeom>
              <a:avLst/>
              <a:gdLst/>
              <a:ahLst/>
              <a:cxnLst/>
              <a:rect l="l" t="t" r="r" b="b"/>
              <a:pathLst>
                <a:path w="8441" h="8474" extrusionOk="0">
                  <a:moveTo>
                    <a:pt x="3103" y="1"/>
                  </a:moveTo>
                  <a:lnTo>
                    <a:pt x="1" y="3103"/>
                  </a:lnTo>
                  <a:lnTo>
                    <a:pt x="1135" y="7339"/>
                  </a:lnTo>
                  <a:lnTo>
                    <a:pt x="5371" y="8473"/>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26"/>
            <p:cNvSpPr/>
            <p:nvPr/>
          </p:nvSpPr>
          <p:spPr>
            <a:xfrm>
              <a:off x="2460250" y="3889050"/>
              <a:ext cx="211025" cy="211850"/>
            </a:xfrm>
            <a:custGeom>
              <a:avLst/>
              <a:gdLst/>
              <a:ahLst/>
              <a:cxnLst/>
              <a:rect l="l" t="t" r="r" b="b"/>
              <a:pathLst>
                <a:path w="8441" h="8474" extrusionOk="0">
                  <a:moveTo>
                    <a:pt x="3103" y="1"/>
                  </a:moveTo>
                  <a:lnTo>
                    <a:pt x="1" y="3103"/>
                  </a:lnTo>
                  <a:lnTo>
                    <a:pt x="1135" y="7339"/>
                  </a:lnTo>
                  <a:lnTo>
                    <a:pt x="5371" y="8474"/>
                  </a:lnTo>
                  <a:lnTo>
                    <a:pt x="8440" y="5371"/>
                  </a:lnTo>
                  <a:lnTo>
                    <a:pt x="7306" y="1135"/>
                  </a:lnTo>
                  <a:lnTo>
                    <a:pt x="3103"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37" name="Google Shape;737;p26"/>
          <p:cNvSpPr txBox="1">
            <a:spLocks noGrp="1"/>
          </p:cNvSpPr>
          <p:nvPr>
            <p:ph type="title"/>
          </p:nvPr>
        </p:nvSpPr>
        <p:spPr>
          <a:xfrm>
            <a:off x="720000" y="508088"/>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4000" b="0">
                <a:solidFill>
                  <a:schemeClr val="lt1"/>
                </a:solidFill>
                <a:latin typeface="Arial"/>
                <a:ea typeface="Arial"/>
                <a:cs typeface="Arial"/>
                <a:sym typeface="Arial"/>
              </a:rPr>
              <a:t>Background &amp; Motivation</a:t>
            </a:r>
            <a:endParaRPr/>
          </a:p>
        </p:txBody>
      </p:sp>
      <p:sp>
        <p:nvSpPr>
          <p:cNvPr id="738" name="Google Shape;738;p26"/>
          <p:cNvSpPr/>
          <p:nvPr/>
        </p:nvSpPr>
        <p:spPr>
          <a:xfrm>
            <a:off x="357391" y="2239006"/>
            <a:ext cx="449318" cy="460749"/>
          </a:xfrm>
          <a:prstGeom prst="roundRect">
            <a:avLst>
              <a:gd name="adj" fmla="val 16667"/>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39" name="Google Shape;739;p26"/>
          <p:cNvSpPr txBox="1"/>
          <p:nvPr/>
        </p:nvSpPr>
        <p:spPr>
          <a:xfrm>
            <a:off x="719998" y="1751768"/>
            <a:ext cx="8124455" cy="892552"/>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00000"/>
              </a:lnSpc>
              <a:spcBef>
                <a:spcPts val="0"/>
              </a:spcBef>
              <a:spcAft>
                <a:spcPts val="0"/>
              </a:spcAft>
              <a:buClr>
                <a:srgbClr val="000000"/>
              </a:buClr>
              <a:buSzPts val="1300"/>
              <a:buFont typeface="Noto Sans Symbols"/>
              <a:buChar char="❑"/>
            </a:pPr>
            <a:r>
              <a:rPr lang="en-US" sz="1300" b="0" i="0" u="none" strike="noStrike" cap="none">
                <a:solidFill>
                  <a:srgbClr val="000000"/>
                </a:solidFill>
                <a:latin typeface="Arial"/>
                <a:ea typeface="Arial"/>
                <a:cs typeface="Arial"/>
                <a:sym typeface="Arial"/>
              </a:rPr>
              <a:t>In recent years, agriculture has been undergoing a significant transformation due to advancements in technology and a growing need for sustainable and efficient farming practices. One area that has seen substantial innovation is precision agriculture, which leverages technology and data-driven approaches to optimize crop production while minimizing resource use and environmental impact.</a:t>
            </a:r>
            <a:endParaRPr/>
          </a:p>
        </p:txBody>
      </p:sp>
      <p:sp>
        <p:nvSpPr>
          <p:cNvPr id="740" name="Google Shape;740;p26"/>
          <p:cNvSpPr/>
          <p:nvPr/>
        </p:nvSpPr>
        <p:spPr>
          <a:xfrm>
            <a:off x="476269" y="3959281"/>
            <a:ext cx="687074" cy="769441"/>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41" name="Google Shape;741;p26"/>
          <p:cNvSpPr txBox="1"/>
          <p:nvPr/>
        </p:nvSpPr>
        <p:spPr>
          <a:xfrm>
            <a:off x="719998" y="3186993"/>
            <a:ext cx="8124455" cy="892552"/>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00000"/>
              </a:lnSpc>
              <a:spcBef>
                <a:spcPts val="0"/>
              </a:spcBef>
              <a:spcAft>
                <a:spcPts val="0"/>
              </a:spcAft>
              <a:buClr>
                <a:srgbClr val="000000"/>
              </a:buClr>
              <a:buSzPts val="1300"/>
              <a:buFont typeface="Noto Sans Symbols"/>
              <a:buChar char="❑"/>
            </a:pPr>
            <a:r>
              <a:rPr lang="en-US" sz="1300" b="0" i="0" u="none" strike="noStrike" cap="none">
                <a:solidFill>
                  <a:srgbClr val="000000"/>
                </a:solidFill>
                <a:latin typeface="Arial"/>
                <a:ea typeface="Arial"/>
                <a:cs typeface="Arial"/>
                <a:sym typeface="Arial"/>
              </a:rPr>
              <a:t>Greenhouse farming is a vital component of modern agriculture, allowing for controlled environmental conditions that enhance crop growth and protection. However, greenhouses are not immune to plant diseases, which can significantly impact crop yield and quality. Pepper mildew and tomato spotted wilt virus are two of the most common and destructive plant diseases in greenhouses. </a:t>
            </a:r>
            <a:endParaRPr sz="1300" b="0" i="0" u="none" strike="noStrike" cap="non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27"/>
          <p:cNvSpPr txBox="1">
            <a:spLocks noGrp="1"/>
          </p:cNvSpPr>
          <p:nvPr>
            <p:ph type="title"/>
          </p:nvPr>
        </p:nvSpPr>
        <p:spPr>
          <a:xfrm>
            <a:off x="950932" y="243566"/>
            <a:ext cx="7588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3600" b="0">
                <a:latin typeface="Arial"/>
                <a:ea typeface="Arial"/>
                <a:cs typeface="Arial"/>
                <a:sym typeface="Arial"/>
              </a:rPr>
              <a:t>Literature Review (</a:t>
            </a:r>
            <a:r>
              <a:rPr lang="en-US" sz="3200" b="0">
                <a:latin typeface="Rockwell"/>
                <a:ea typeface="Rockwell"/>
                <a:cs typeface="Rockwell"/>
                <a:sym typeface="Rockwell"/>
              </a:rPr>
              <a:t>1/3</a:t>
            </a:r>
            <a:r>
              <a:rPr lang="en-US" sz="3600" b="0">
                <a:latin typeface="Arial"/>
                <a:ea typeface="Arial"/>
                <a:cs typeface="Arial"/>
                <a:sym typeface="Arial"/>
              </a:rPr>
              <a:t>)</a:t>
            </a:r>
            <a:endParaRPr sz="3600" b="0">
              <a:latin typeface="Arial"/>
              <a:ea typeface="Arial"/>
              <a:cs typeface="Arial"/>
              <a:sym typeface="Arial"/>
            </a:endParaRPr>
          </a:p>
        </p:txBody>
      </p:sp>
      <p:grpSp>
        <p:nvGrpSpPr>
          <p:cNvPr id="747" name="Google Shape;747;p27"/>
          <p:cNvGrpSpPr/>
          <p:nvPr/>
        </p:nvGrpSpPr>
        <p:grpSpPr>
          <a:xfrm rot="-5400201" flipH="1">
            <a:off x="7690527" y="325639"/>
            <a:ext cx="1777173" cy="1129653"/>
            <a:chOff x="1808975" y="1423950"/>
            <a:chExt cx="1039100" cy="660500"/>
          </a:xfrm>
        </p:grpSpPr>
        <p:sp>
          <p:nvSpPr>
            <p:cNvPr id="748" name="Google Shape;748;p27"/>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27"/>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27"/>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27"/>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27"/>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27"/>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 name="Google Shape;754;p27"/>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27"/>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27"/>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aphicFrame>
        <p:nvGraphicFramePr>
          <p:cNvPr id="757" name="Google Shape;757;p27"/>
          <p:cNvGraphicFramePr/>
          <p:nvPr/>
        </p:nvGraphicFramePr>
        <p:xfrm>
          <a:off x="156640" y="1401000"/>
          <a:ext cx="3000000" cy="3000000"/>
        </p:xfrm>
        <a:graphic>
          <a:graphicData uri="http://schemas.openxmlformats.org/drawingml/2006/table">
            <a:tbl>
              <a:tblPr>
                <a:noFill/>
                <a:tableStyleId>{FAE740DF-F1AC-4A16-99D1-4D585708ACAB}</a:tableStyleId>
              </a:tblPr>
              <a:tblGrid>
                <a:gridCol w="1880375">
                  <a:extLst>
                    <a:ext uri="{9D8B030D-6E8A-4147-A177-3AD203B41FA5}">
                      <a16:colId xmlns:a16="http://schemas.microsoft.com/office/drawing/2014/main" val="20000"/>
                    </a:ext>
                  </a:extLst>
                </a:gridCol>
                <a:gridCol w="1708725">
                  <a:extLst>
                    <a:ext uri="{9D8B030D-6E8A-4147-A177-3AD203B41FA5}">
                      <a16:colId xmlns:a16="http://schemas.microsoft.com/office/drawing/2014/main" val="20001"/>
                    </a:ext>
                  </a:extLst>
                </a:gridCol>
                <a:gridCol w="1066475">
                  <a:extLst>
                    <a:ext uri="{9D8B030D-6E8A-4147-A177-3AD203B41FA5}">
                      <a16:colId xmlns:a16="http://schemas.microsoft.com/office/drawing/2014/main" val="20002"/>
                    </a:ext>
                  </a:extLst>
                </a:gridCol>
                <a:gridCol w="4175150">
                  <a:extLst>
                    <a:ext uri="{9D8B030D-6E8A-4147-A177-3AD203B41FA5}">
                      <a16:colId xmlns:a16="http://schemas.microsoft.com/office/drawing/2014/main" val="20003"/>
                    </a:ext>
                  </a:extLst>
                </a:gridCol>
              </a:tblGrid>
              <a:tr h="457025">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Research Title</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Journal/Conference Name</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Publication Year</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Findings</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175250">
                <a:tc>
                  <a:txBody>
                    <a:bodyPr/>
                    <a:lstStyle/>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Tomato Disease Monitoring System Using Modular Extendable Mobile Robot for Greenhouses: Automatically Reporting Locations of Diseased Tomatoes</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Automatically reporting locations of diseased tomatoes." Agronomy 12.12 (2022): 3160.</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u="none" strike="noStrike" cap="none">
                          <a:solidFill>
                            <a:srgbClr val="000000"/>
                          </a:solidFill>
                        </a:rPr>
                        <a:t> </a:t>
                      </a:r>
                      <a:endParaRPr/>
                    </a:p>
                    <a:p>
                      <a:pPr marL="0" marR="0" lvl="0" indent="0" algn="ctr" rtl="0">
                        <a:lnSpc>
                          <a:spcPct val="100000"/>
                        </a:lnSpc>
                        <a:spcBef>
                          <a:spcPts val="1200"/>
                        </a:spcBef>
                        <a:spcAft>
                          <a:spcPts val="0"/>
                        </a:spcAft>
                        <a:buNone/>
                      </a:pPr>
                      <a:r>
                        <a:rPr lang="en-US" sz="1200" u="none" strike="noStrike" cap="none">
                          <a:solidFill>
                            <a:srgbClr val="000000"/>
                          </a:solidFill>
                          <a:latin typeface="Arial"/>
                          <a:ea typeface="Arial"/>
                          <a:cs typeface="Arial"/>
                          <a:sym typeface="Arial"/>
                        </a:rPr>
                        <a:t>2022</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just" rtl="0">
                        <a:lnSpc>
                          <a:spcPct val="100000"/>
                        </a:lnSpc>
                        <a:spcBef>
                          <a:spcPts val="0"/>
                        </a:spcBef>
                        <a:spcAft>
                          <a:spcPts val="0"/>
                        </a:spcAft>
                        <a:buNone/>
                      </a:pPr>
                      <a:r>
                        <a:rPr lang="en-US" sz="900" u="none" strike="noStrike" cap="none">
                          <a:solidFill>
                            <a:srgbClr val="000000"/>
                          </a:solidFill>
                        </a:rPr>
                        <a:t>The system's modular design allows it to adapt to different plant heights, making it a versatile solution for various greenhouse setups. When compared to using YOLOv5l alone with a confidence threshold of 0.1, the two-level disease detection model demonstrates superior performance. It achieves a lower false positive rate of 13.3% while slightly increasing the false negative rate to 15.2%. This translates to more accurate reporting of diseased tomatoes, enhancing overall system efficiency</a:t>
                      </a:r>
                      <a:r>
                        <a:rPr lang="en-US" sz="1000" u="none" strike="noStrike" cap="none">
                          <a:solidFill>
                            <a:srgbClr val="000000"/>
                          </a:solidFill>
                        </a:rPr>
                        <a:t>.</a:t>
                      </a:r>
                      <a:endParaRPr/>
                    </a:p>
                    <a:p>
                      <a:pPr marL="0" marR="0" lvl="0" indent="0" algn="just" rtl="0">
                        <a:lnSpc>
                          <a:spcPct val="100000"/>
                        </a:lnSpc>
                        <a:spcBef>
                          <a:spcPts val="0"/>
                        </a:spcBef>
                        <a:spcAft>
                          <a:spcPts val="0"/>
                        </a:spcAft>
                        <a:buNone/>
                      </a:pPr>
                      <a:endParaRPr sz="1000" u="none" strike="noStrike" cap="none">
                        <a:solidFill>
                          <a:srgbClr val="000000"/>
                        </a:solidFill>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194300">
                <a:tc>
                  <a:txBody>
                    <a:bodyPr/>
                    <a:lstStyle/>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Real-time detection and identification of plant leaf diseases using convolutional neural networks on an embedded platform</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1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endParaRPr sz="11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endParaRPr sz="10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b="0" i="0" u="none" strike="noStrike" cap="none">
                          <a:solidFill>
                            <a:srgbClr val="000000"/>
                          </a:solidFill>
                          <a:latin typeface="Arial"/>
                          <a:ea typeface="Arial"/>
                          <a:cs typeface="Arial"/>
                          <a:sym typeface="Arial"/>
                        </a:rPr>
                        <a:t>The Visual Computer (2021): 1-16.</a:t>
                      </a:r>
                      <a:endParaRPr sz="1000" i="0" u="none" strike="noStrike" cap="none">
                        <a:solidFill>
                          <a:srgbClr val="000000"/>
                        </a:solidFill>
                        <a:latin typeface="Arial"/>
                        <a:ea typeface="Arial"/>
                        <a:cs typeface="Arial"/>
                        <a:sym typeface="Arial"/>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400" u="none" strike="noStrike" cap="none">
                        <a:solidFill>
                          <a:srgbClr val="000000"/>
                        </a:solidFill>
                      </a:endParaRPr>
                    </a:p>
                    <a:p>
                      <a:pPr marL="0" marR="0" lvl="0" indent="0" algn="ctr" rtl="0">
                        <a:lnSpc>
                          <a:spcPct val="100000"/>
                        </a:lnSpc>
                        <a:spcBef>
                          <a:spcPts val="0"/>
                        </a:spcBef>
                        <a:spcAft>
                          <a:spcPts val="0"/>
                        </a:spcAft>
                        <a:buNone/>
                      </a:pPr>
                      <a:endParaRPr sz="12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2021</a:t>
                      </a:r>
                      <a:endParaRPr sz="1200" u="none" strike="noStrike" cap="none">
                        <a:solidFill>
                          <a:srgbClr val="000000"/>
                        </a:solidFill>
                        <a:latin typeface="Arial"/>
                        <a:ea typeface="Arial"/>
                        <a:cs typeface="Arial"/>
                        <a:sym typeface="Arial"/>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just" rtl="0">
                        <a:lnSpc>
                          <a:spcPct val="100000"/>
                        </a:lnSpc>
                        <a:spcBef>
                          <a:spcPts val="0"/>
                        </a:spcBef>
                        <a:spcAft>
                          <a:spcPts val="0"/>
                        </a:spcAft>
                        <a:buNone/>
                      </a:pPr>
                      <a:endParaRPr sz="1000" u="none" strike="noStrike" cap="none"/>
                    </a:p>
                    <a:p>
                      <a:pPr marL="0" marR="0" lvl="0" indent="0" algn="just" rtl="0">
                        <a:lnSpc>
                          <a:spcPct val="100000"/>
                        </a:lnSpc>
                        <a:spcBef>
                          <a:spcPts val="0"/>
                        </a:spcBef>
                        <a:spcAft>
                          <a:spcPts val="0"/>
                        </a:spcAft>
                        <a:buNone/>
                      </a:pPr>
                      <a:r>
                        <a:rPr lang="en-US" sz="900" u="none" strike="noStrike" cap="none"/>
                        <a:t>Presents an efficient real-time system for crop disease identification. A novel CNN architecture achieves an impressive 96.88% accuracy in classifying 20 different healthy and diseased leaves from four plant species. Deployed on Nvidia Jetson TX1, the system robustly detects multiple leaves and accurately identifies multiple diseases simultaneously, proving effective under varying field conditions</a:t>
                      </a:r>
                      <a:r>
                        <a:rPr lang="en-US" sz="1000" u="none" strike="noStrike" cap="none"/>
                        <a:t>. </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28"/>
          <p:cNvSpPr/>
          <p:nvPr/>
        </p:nvSpPr>
        <p:spPr>
          <a:xfrm>
            <a:off x="1960880" y="4216400"/>
            <a:ext cx="1107440" cy="711200"/>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63" name="Google Shape;763;p28"/>
          <p:cNvSpPr/>
          <p:nvPr/>
        </p:nvSpPr>
        <p:spPr>
          <a:xfrm>
            <a:off x="7797670" y="4226560"/>
            <a:ext cx="1107440" cy="711200"/>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764" name="Google Shape;764;p28"/>
          <p:cNvGrpSpPr/>
          <p:nvPr/>
        </p:nvGrpSpPr>
        <p:grpSpPr>
          <a:xfrm flipH="1">
            <a:off x="7366833" y="11"/>
            <a:ext cx="1777173" cy="1129653"/>
            <a:chOff x="1808975" y="1423950"/>
            <a:chExt cx="1039100" cy="660500"/>
          </a:xfrm>
        </p:grpSpPr>
        <p:sp>
          <p:nvSpPr>
            <p:cNvPr id="765" name="Google Shape;765;p28"/>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 name="Google Shape;766;p28"/>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 name="Google Shape;767;p28"/>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 name="Google Shape;768;p28"/>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 name="Google Shape;769;p28"/>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 name="Google Shape;770;p28"/>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28"/>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 name="Google Shape;772;p28"/>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28"/>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4" name="Google Shape;774;p28"/>
          <p:cNvSpPr txBox="1">
            <a:spLocks noGrp="1"/>
          </p:cNvSpPr>
          <p:nvPr>
            <p:ph type="title"/>
          </p:nvPr>
        </p:nvSpPr>
        <p:spPr>
          <a:xfrm>
            <a:off x="1006933" y="0"/>
            <a:ext cx="7588200" cy="14536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US" sz="3600" b="0">
                <a:latin typeface="Arial"/>
                <a:ea typeface="Arial"/>
                <a:cs typeface="Arial"/>
                <a:sym typeface="Arial"/>
              </a:rPr>
              <a:t>Literature Review (</a:t>
            </a:r>
            <a:r>
              <a:rPr lang="en-US" sz="3200" b="0">
                <a:latin typeface="Rockwell"/>
                <a:ea typeface="Rockwell"/>
                <a:cs typeface="Rockwell"/>
                <a:sym typeface="Rockwell"/>
              </a:rPr>
              <a:t>2/3</a:t>
            </a:r>
            <a:r>
              <a:rPr lang="en-US" sz="3600" b="0">
                <a:latin typeface="Arial"/>
                <a:ea typeface="Arial"/>
                <a:cs typeface="Arial"/>
                <a:sym typeface="Arial"/>
              </a:rPr>
              <a:t>)</a:t>
            </a:r>
            <a:endParaRPr sz="3600" b="0">
              <a:latin typeface="Arial"/>
              <a:ea typeface="Arial"/>
              <a:cs typeface="Arial"/>
              <a:sym typeface="Arial"/>
            </a:endParaRPr>
          </a:p>
        </p:txBody>
      </p:sp>
      <p:graphicFrame>
        <p:nvGraphicFramePr>
          <p:cNvPr id="775" name="Google Shape;775;p28"/>
          <p:cNvGraphicFramePr/>
          <p:nvPr/>
        </p:nvGraphicFramePr>
        <p:xfrm>
          <a:off x="321869" y="951025"/>
          <a:ext cx="3000000" cy="3000000"/>
        </p:xfrm>
        <a:graphic>
          <a:graphicData uri="http://schemas.openxmlformats.org/drawingml/2006/table">
            <a:tbl>
              <a:tblPr>
                <a:noFill/>
                <a:tableStyleId>{FAE740DF-F1AC-4A16-99D1-4D585708ACAB}</a:tableStyleId>
              </a:tblPr>
              <a:tblGrid>
                <a:gridCol w="1672125">
                  <a:extLst>
                    <a:ext uri="{9D8B030D-6E8A-4147-A177-3AD203B41FA5}">
                      <a16:colId xmlns:a16="http://schemas.microsoft.com/office/drawing/2014/main" val="20000"/>
                    </a:ext>
                  </a:extLst>
                </a:gridCol>
                <a:gridCol w="1712325">
                  <a:extLst>
                    <a:ext uri="{9D8B030D-6E8A-4147-A177-3AD203B41FA5}">
                      <a16:colId xmlns:a16="http://schemas.microsoft.com/office/drawing/2014/main" val="20001"/>
                    </a:ext>
                  </a:extLst>
                </a:gridCol>
                <a:gridCol w="1064875">
                  <a:extLst>
                    <a:ext uri="{9D8B030D-6E8A-4147-A177-3AD203B41FA5}">
                      <a16:colId xmlns:a16="http://schemas.microsoft.com/office/drawing/2014/main" val="20002"/>
                    </a:ext>
                  </a:extLst>
                </a:gridCol>
                <a:gridCol w="4133925">
                  <a:extLst>
                    <a:ext uri="{9D8B030D-6E8A-4147-A177-3AD203B41FA5}">
                      <a16:colId xmlns:a16="http://schemas.microsoft.com/office/drawing/2014/main" val="20003"/>
                    </a:ext>
                  </a:extLst>
                </a:gridCol>
              </a:tblGrid>
              <a:tr h="528275">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Research Title</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Journal/Conference Name</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Publication Year</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Findings</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025450">
                <a:tc>
                  <a:txBody>
                    <a:bodyPr/>
                    <a:lstStyle/>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Tomato Leaf Disease Detection Using Deep </a:t>
                      </a:r>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Learning Techniques</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2020 5th International Conference on Communication and Electronics Systems (ICCES). IEEE, 2020</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 </a:t>
                      </a:r>
                      <a:endParaRPr/>
                    </a:p>
                    <a:p>
                      <a:pPr marL="0" marR="0" lvl="0" indent="0" algn="ctr" rtl="0">
                        <a:lnSpc>
                          <a:spcPct val="100000"/>
                        </a:lnSpc>
                        <a:spcBef>
                          <a:spcPts val="1200"/>
                        </a:spcBef>
                        <a:spcAft>
                          <a:spcPts val="0"/>
                        </a:spcAft>
                        <a:buNone/>
                      </a:pPr>
                      <a:r>
                        <a:rPr lang="en-US" sz="1000" u="none" strike="noStrike" cap="none">
                          <a:solidFill>
                            <a:srgbClr val="000000"/>
                          </a:solidFill>
                          <a:latin typeface="Arial"/>
                          <a:ea typeface="Arial"/>
                          <a:cs typeface="Arial"/>
                          <a:sym typeface="Arial"/>
                        </a:rPr>
                        <a:t>2020</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just"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A CNN algorithm for hierarchical feature extraction achieved an accuracy of 98% in detecting plant diseases. The algorithm maps input image pixel intensities and compares them with the trained dataset image. All adjustable parameters of the leaf portions are optimized by reducing the error over the training set.</a:t>
                      </a:r>
                      <a:endParaRPr sz="1400" u="none" strike="noStrike" cap="none">
                        <a:solidFill>
                          <a:srgbClr val="000000"/>
                        </a:solidFill>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118675">
                <a:tc>
                  <a:txBody>
                    <a:bodyPr/>
                    <a:lstStyle/>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eAGROBOT — A robot for early crop disease detection using image processing</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2015 2nd International Conference on Electronics and Communication Systems (ICECS) (pp. 1684-1689). IEEE.</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2017</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just" rtl="0">
                        <a:lnSpc>
                          <a:spcPct val="100000"/>
                        </a:lnSpc>
                        <a:spcBef>
                          <a:spcPts val="0"/>
                        </a:spcBef>
                        <a:spcAft>
                          <a:spcPts val="0"/>
                        </a:spcAft>
                        <a:buNone/>
                      </a:pPr>
                      <a:endParaRPr sz="1000" u="none" strike="noStrike" cap="none">
                        <a:solidFill>
                          <a:srgbClr val="000000"/>
                        </a:solidFill>
                      </a:endParaRPr>
                    </a:p>
                    <a:p>
                      <a:pPr marL="0" marR="0" lvl="0" indent="0" algn="just" rtl="0">
                        <a:lnSpc>
                          <a:spcPct val="100000"/>
                        </a:lnSpc>
                        <a:spcBef>
                          <a:spcPts val="0"/>
                        </a:spcBef>
                        <a:spcAft>
                          <a:spcPts val="0"/>
                        </a:spcAft>
                        <a:buNone/>
                      </a:pPr>
                      <a:r>
                        <a:rPr lang="en-US" sz="1000" u="none" strike="noStrike" cap="none">
                          <a:solidFill>
                            <a:srgbClr val="000000"/>
                          </a:solidFill>
                        </a:rPr>
                        <a:t>Overdose of pesticides is a common problem, with farmers using up to 20 times the prescribed dose in more than 40% of cases. Even a 75% accuracy in measuring crop and soil conditions could potentially improve farm profits by reducing pesticide overdose.</a:t>
                      </a:r>
                      <a:endParaRPr sz="1400" u="none" strike="noStrike" cap="none">
                        <a:solidFill>
                          <a:srgbClr val="000000"/>
                        </a:solidFill>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118675">
                <a:tc>
                  <a:txBody>
                    <a:bodyPr/>
                    <a:lstStyle/>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Disease detection on the leaves of the tomato plants by using deep learning</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b="0" i="0" u="none" strike="noStrike" cap="none">
                          <a:solidFill>
                            <a:srgbClr val="000000"/>
                          </a:solidFill>
                          <a:latin typeface="Arial"/>
                          <a:ea typeface="Arial"/>
                          <a:cs typeface="Arial"/>
                          <a:sym typeface="Arial"/>
                        </a:rPr>
                        <a:t>2017 6th International conference on agro-geoinformatics. IEEE, 2017</a:t>
                      </a:r>
                      <a:endParaRPr sz="1000" i="0" u="none" strike="noStrike" cap="none">
                        <a:solidFill>
                          <a:srgbClr val="000000"/>
                        </a:solidFill>
                        <a:latin typeface="Arial"/>
                        <a:ea typeface="Arial"/>
                        <a:cs typeface="Arial"/>
                        <a:sym typeface="Arial"/>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endParaRPr sz="10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b="0" i="0" u="none" strike="noStrike" cap="none">
                          <a:solidFill>
                            <a:srgbClr val="000000"/>
                          </a:solidFill>
                          <a:latin typeface="Arial"/>
                          <a:ea typeface="Arial"/>
                          <a:cs typeface="Arial"/>
                          <a:sym typeface="Arial"/>
                        </a:rPr>
                        <a:t>2017</a:t>
                      </a:r>
                      <a:endParaRPr sz="1000" u="none" strike="noStrike" cap="none">
                        <a:solidFill>
                          <a:srgbClr val="000000"/>
                        </a:solidFill>
                        <a:latin typeface="Arial"/>
                        <a:ea typeface="Arial"/>
                        <a:cs typeface="Arial"/>
                        <a:sym typeface="Arial"/>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just" rtl="0">
                        <a:lnSpc>
                          <a:spcPct val="100000"/>
                        </a:lnSpc>
                        <a:spcBef>
                          <a:spcPts val="0"/>
                        </a:spcBef>
                        <a:spcAft>
                          <a:spcPts val="0"/>
                        </a:spcAft>
                        <a:buNone/>
                      </a:pPr>
                      <a:endParaRPr sz="900" u="none" strike="noStrike" cap="none">
                        <a:solidFill>
                          <a:srgbClr val="000000"/>
                        </a:solidFill>
                      </a:endParaRPr>
                    </a:p>
                    <a:p>
                      <a:pPr marL="0" marR="0" lvl="0" indent="0" algn="just" rtl="0">
                        <a:lnSpc>
                          <a:spcPct val="100000"/>
                        </a:lnSpc>
                        <a:spcBef>
                          <a:spcPts val="0"/>
                        </a:spcBef>
                        <a:spcAft>
                          <a:spcPts val="0"/>
                        </a:spcAft>
                        <a:buNone/>
                      </a:pPr>
                      <a:endParaRPr sz="900" u="none" strike="noStrike" cap="none">
                        <a:solidFill>
                          <a:srgbClr val="000000"/>
                        </a:solidFill>
                      </a:endParaRPr>
                    </a:p>
                    <a:p>
                      <a:pPr marL="0" marR="0" lvl="0" indent="0" algn="just" rtl="0">
                        <a:lnSpc>
                          <a:spcPct val="100000"/>
                        </a:lnSpc>
                        <a:spcBef>
                          <a:spcPts val="0"/>
                        </a:spcBef>
                        <a:spcAft>
                          <a:spcPts val="0"/>
                        </a:spcAft>
                        <a:buNone/>
                      </a:pPr>
                      <a:r>
                        <a:rPr lang="en-US" sz="900" u="none" strike="noStrike" cap="none">
                          <a:solidFill>
                            <a:srgbClr val="000000"/>
                          </a:solidFill>
                        </a:rPr>
                        <a:t>Two deep learning models, AlexNet and SqueezeNet, were evaluated for tomato disease detection. AlexNet achieved a slightly higher accuracy of 95.65%, but SqueezeNet, with an accuracy of 94.3%, is more suitable for mobile applications due to its smaller model size and lower inference time.</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29"/>
          <p:cNvSpPr txBox="1">
            <a:spLocks noGrp="1"/>
          </p:cNvSpPr>
          <p:nvPr>
            <p:ph type="title"/>
          </p:nvPr>
        </p:nvSpPr>
        <p:spPr>
          <a:xfrm>
            <a:off x="990201" y="143663"/>
            <a:ext cx="75882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US" sz="3600" b="0">
                <a:latin typeface="Arial"/>
                <a:ea typeface="Arial"/>
                <a:cs typeface="Arial"/>
                <a:sym typeface="Arial"/>
              </a:rPr>
              <a:t>Literature Review (</a:t>
            </a:r>
            <a:r>
              <a:rPr lang="en-US" sz="3200" b="0">
                <a:latin typeface="Rockwell"/>
                <a:ea typeface="Rockwell"/>
                <a:cs typeface="Rockwell"/>
                <a:sym typeface="Rockwell"/>
              </a:rPr>
              <a:t>3/3</a:t>
            </a:r>
            <a:r>
              <a:rPr lang="en-US" sz="3600" b="0">
                <a:latin typeface="Arial"/>
                <a:ea typeface="Arial"/>
                <a:cs typeface="Arial"/>
                <a:sym typeface="Arial"/>
              </a:rPr>
              <a:t>)</a:t>
            </a:r>
            <a:endParaRPr sz="3600" b="0">
              <a:latin typeface="Arial"/>
              <a:ea typeface="Arial"/>
              <a:cs typeface="Arial"/>
              <a:sym typeface="Arial"/>
            </a:endParaRPr>
          </a:p>
        </p:txBody>
      </p:sp>
      <p:grpSp>
        <p:nvGrpSpPr>
          <p:cNvPr id="781" name="Google Shape;781;p29"/>
          <p:cNvGrpSpPr/>
          <p:nvPr/>
        </p:nvGrpSpPr>
        <p:grpSpPr>
          <a:xfrm rot="-5400201" flipH="1">
            <a:off x="7690527" y="325639"/>
            <a:ext cx="1777173" cy="1129653"/>
            <a:chOff x="1808975" y="1423950"/>
            <a:chExt cx="1039100" cy="660500"/>
          </a:xfrm>
        </p:grpSpPr>
        <p:sp>
          <p:nvSpPr>
            <p:cNvPr id="782" name="Google Shape;782;p29"/>
            <p:cNvSpPr/>
            <p:nvPr/>
          </p:nvSpPr>
          <p:spPr>
            <a:xfrm>
              <a:off x="2046625" y="1628275"/>
              <a:ext cx="217700" cy="251025"/>
            </a:xfrm>
            <a:custGeom>
              <a:avLst/>
              <a:gdLst/>
              <a:ahLst/>
              <a:cxnLst/>
              <a:rect l="l" t="t" r="r" b="b"/>
              <a:pathLst>
                <a:path w="8708" h="10041" extrusionOk="0">
                  <a:moveTo>
                    <a:pt x="4371" y="0"/>
                  </a:moveTo>
                  <a:lnTo>
                    <a:pt x="1" y="2502"/>
                  </a:lnTo>
                  <a:lnTo>
                    <a:pt x="1" y="7539"/>
                  </a:lnTo>
                  <a:lnTo>
                    <a:pt x="4371" y="10041"/>
                  </a:lnTo>
                  <a:lnTo>
                    <a:pt x="8707" y="7539"/>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 name="Google Shape;783;p29"/>
            <p:cNvSpPr/>
            <p:nvPr/>
          </p:nvSpPr>
          <p:spPr>
            <a:xfrm>
              <a:off x="1808975" y="1628275"/>
              <a:ext cx="216825" cy="251025"/>
            </a:xfrm>
            <a:custGeom>
              <a:avLst/>
              <a:gdLst/>
              <a:ahLst/>
              <a:cxnLst/>
              <a:rect l="l" t="t" r="r" b="b"/>
              <a:pathLst>
                <a:path w="8673" h="10041" extrusionOk="0">
                  <a:moveTo>
                    <a:pt x="4336" y="0"/>
                  </a:moveTo>
                  <a:lnTo>
                    <a:pt x="0" y="2502"/>
                  </a:lnTo>
                  <a:lnTo>
                    <a:pt x="0" y="7539"/>
                  </a:lnTo>
                  <a:lnTo>
                    <a:pt x="4336" y="10041"/>
                  </a:lnTo>
                  <a:lnTo>
                    <a:pt x="8673" y="7539"/>
                  </a:lnTo>
                  <a:lnTo>
                    <a:pt x="8673" y="2502"/>
                  </a:lnTo>
                  <a:lnTo>
                    <a:pt x="433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29"/>
            <p:cNvSpPr/>
            <p:nvPr/>
          </p:nvSpPr>
          <p:spPr>
            <a:xfrm>
              <a:off x="1929875" y="1423950"/>
              <a:ext cx="217700" cy="250225"/>
            </a:xfrm>
            <a:custGeom>
              <a:avLst/>
              <a:gdLst/>
              <a:ahLst/>
              <a:cxnLst/>
              <a:rect l="l" t="t" r="r" b="b"/>
              <a:pathLst>
                <a:path w="8708" h="10009" extrusionOk="0">
                  <a:moveTo>
                    <a:pt x="4371" y="1"/>
                  </a:moveTo>
                  <a:lnTo>
                    <a:pt x="1" y="2503"/>
                  </a:lnTo>
                  <a:lnTo>
                    <a:pt x="1" y="7506"/>
                  </a:lnTo>
                  <a:lnTo>
                    <a:pt x="4371" y="10008"/>
                  </a:lnTo>
                  <a:lnTo>
                    <a:pt x="8707" y="7506"/>
                  </a:lnTo>
                  <a:lnTo>
                    <a:pt x="8707" y="2503"/>
                  </a:lnTo>
                  <a:lnTo>
                    <a:pt x="437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29"/>
            <p:cNvSpPr/>
            <p:nvPr/>
          </p:nvSpPr>
          <p:spPr>
            <a:xfrm>
              <a:off x="1929875" y="1833425"/>
              <a:ext cx="217700" cy="251025"/>
            </a:xfrm>
            <a:custGeom>
              <a:avLst/>
              <a:gdLst/>
              <a:ahLst/>
              <a:cxnLst/>
              <a:rect l="l" t="t" r="r" b="b"/>
              <a:pathLst>
                <a:path w="8708" h="10041" extrusionOk="0">
                  <a:moveTo>
                    <a:pt x="4371" y="0"/>
                  </a:moveTo>
                  <a:lnTo>
                    <a:pt x="1" y="2502"/>
                  </a:lnTo>
                  <a:lnTo>
                    <a:pt x="1" y="7506"/>
                  </a:lnTo>
                  <a:lnTo>
                    <a:pt x="4371" y="10041"/>
                  </a:lnTo>
                  <a:lnTo>
                    <a:pt x="8707" y="7506"/>
                  </a:lnTo>
                  <a:lnTo>
                    <a:pt x="8707" y="2502"/>
                  </a:lnTo>
                  <a:lnTo>
                    <a:pt x="437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29"/>
            <p:cNvSpPr/>
            <p:nvPr/>
          </p:nvSpPr>
          <p:spPr>
            <a:xfrm>
              <a:off x="2514475"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29"/>
            <p:cNvSpPr/>
            <p:nvPr/>
          </p:nvSpPr>
          <p:spPr>
            <a:xfrm>
              <a:off x="2276800" y="1628275"/>
              <a:ext cx="216850" cy="251025"/>
            </a:xfrm>
            <a:custGeom>
              <a:avLst/>
              <a:gdLst/>
              <a:ahLst/>
              <a:cxnLst/>
              <a:rect l="l" t="t" r="r" b="b"/>
              <a:pathLst>
                <a:path w="8674" h="10041" extrusionOk="0">
                  <a:moveTo>
                    <a:pt x="4337" y="0"/>
                  </a:moveTo>
                  <a:lnTo>
                    <a:pt x="0" y="2502"/>
                  </a:lnTo>
                  <a:lnTo>
                    <a:pt x="0" y="7539"/>
                  </a:lnTo>
                  <a:lnTo>
                    <a:pt x="4337" y="10041"/>
                  </a:lnTo>
                  <a:lnTo>
                    <a:pt x="8673" y="7539"/>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29"/>
            <p:cNvSpPr/>
            <p:nvPr/>
          </p:nvSpPr>
          <p:spPr>
            <a:xfrm>
              <a:off x="2397725" y="1423950"/>
              <a:ext cx="216850" cy="250225"/>
            </a:xfrm>
            <a:custGeom>
              <a:avLst/>
              <a:gdLst/>
              <a:ahLst/>
              <a:cxnLst/>
              <a:rect l="l" t="t" r="r" b="b"/>
              <a:pathLst>
                <a:path w="8674" h="10009" extrusionOk="0">
                  <a:moveTo>
                    <a:pt x="4337" y="1"/>
                  </a:moveTo>
                  <a:lnTo>
                    <a:pt x="0" y="2503"/>
                  </a:lnTo>
                  <a:lnTo>
                    <a:pt x="0" y="7506"/>
                  </a:lnTo>
                  <a:lnTo>
                    <a:pt x="4337" y="10008"/>
                  </a:lnTo>
                  <a:lnTo>
                    <a:pt x="8673" y="7506"/>
                  </a:lnTo>
                  <a:lnTo>
                    <a:pt x="8673" y="2503"/>
                  </a:lnTo>
                  <a:lnTo>
                    <a:pt x="433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29"/>
            <p:cNvSpPr/>
            <p:nvPr/>
          </p:nvSpPr>
          <p:spPr>
            <a:xfrm>
              <a:off x="26312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 name="Google Shape;790;p29"/>
            <p:cNvSpPr/>
            <p:nvPr/>
          </p:nvSpPr>
          <p:spPr>
            <a:xfrm>
              <a:off x="2397725" y="1833425"/>
              <a:ext cx="216850" cy="251025"/>
            </a:xfrm>
            <a:custGeom>
              <a:avLst/>
              <a:gdLst/>
              <a:ahLst/>
              <a:cxnLst/>
              <a:rect l="l" t="t" r="r" b="b"/>
              <a:pathLst>
                <a:path w="8674" h="10041" extrusionOk="0">
                  <a:moveTo>
                    <a:pt x="4337" y="0"/>
                  </a:moveTo>
                  <a:lnTo>
                    <a:pt x="0" y="2502"/>
                  </a:lnTo>
                  <a:lnTo>
                    <a:pt x="0" y="7506"/>
                  </a:lnTo>
                  <a:lnTo>
                    <a:pt x="4337" y="10041"/>
                  </a:lnTo>
                  <a:lnTo>
                    <a:pt x="8673" y="7506"/>
                  </a:lnTo>
                  <a:lnTo>
                    <a:pt x="8673" y="2502"/>
                  </a:lnTo>
                  <a:lnTo>
                    <a:pt x="4337"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aphicFrame>
        <p:nvGraphicFramePr>
          <p:cNvPr id="791" name="Google Shape;791;p29"/>
          <p:cNvGraphicFramePr/>
          <p:nvPr/>
        </p:nvGraphicFramePr>
        <p:xfrm>
          <a:off x="288539" y="1579388"/>
          <a:ext cx="3000000" cy="3000000"/>
        </p:xfrm>
        <a:graphic>
          <a:graphicData uri="http://schemas.openxmlformats.org/drawingml/2006/table">
            <a:tbl>
              <a:tblPr>
                <a:noFill/>
                <a:tableStyleId>{FAE740DF-F1AC-4A16-99D1-4D585708ACAB}</a:tableStyleId>
              </a:tblPr>
              <a:tblGrid>
                <a:gridCol w="1830000">
                  <a:extLst>
                    <a:ext uri="{9D8B030D-6E8A-4147-A177-3AD203B41FA5}">
                      <a16:colId xmlns:a16="http://schemas.microsoft.com/office/drawing/2014/main" val="20000"/>
                    </a:ext>
                  </a:extLst>
                </a:gridCol>
                <a:gridCol w="1631725">
                  <a:extLst>
                    <a:ext uri="{9D8B030D-6E8A-4147-A177-3AD203B41FA5}">
                      <a16:colId xmlns:a16="http://schemas.microsoft.com/office/drawing/2014/main" val="20001"/>
                    </a:ext>
                  </a:extLst>
                </a:gridCol>
                <a:gridCol w="1024750">
                  <a:extLst>
                    <a:ext uri="{9D8B030D-6E8A-4147-A177-3AD203B41FA5}">
                      <a16:colId xmlns:a16="http://schemas.microsoft.com/office/drawing/2014/main" val="20002"/>
                    </a:ext>
                  </a:extLst>
                </a:gridCol>
                <a:gridCol w="4154225">
                  <a:extLst>
                    <a:ext uri="{9D8B030D-6E8A-4147-A177-3AD203B41FA5}">
                      <a16:colId xmlns:a16="http://schemas.microsoft.com/office/drawing/2014/main" val="20003"/>
                    </a:ext>
                  </a:extLst>
                </a:gridCol>
              </a:tblGrid>
              <a:tr h="490025">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Research Title</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Journal/Conference Name</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Publication Year</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u="none" strike="noStrike" cap="none">
                          <a:latin typeface="Arial"/>
                          <a:ea typeface="Arial"/>
                          <a:cs typeface="Arial"/>
                          <a:sym typeface="Arial"/>
                        </a:rPr>
                        <a:t>Findings</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922525">
                <a:tc>
                  <a:txBody>
                    <a:bodyPr/>
                    <a:lstStyle/>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Robotic Disease Detection in Greenhouses: </a:t>
                      </a:r>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Combined Detection of Powdery Mildew and </a:t>
                      </a:r>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Tomato Spotted Wilt Virus</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IEEE Robotics and Automation Letters, 1(1), 354-360.</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200" u="none" strike="noStrike" cap="none">
                        <a:solidFill>
                          <a:srgbClr val="000000"/>
                        </a:solidFill>
                        <a:latin typeface="Arial"/>
                        <a:ea typeface="Arial"/>
                        <a:cs typeface="Arial"/>
                        <a:sym typeface="Arial"/>
                      </a:endParaRPr>
                    </a:p>
                    <a:p>
                      <a:pPr marL="0" marR="0" lvl="0" indent="0" algn="ctr" rtl="0">
                        <a:lnSpc>
                          <a:spcPct val="100000"/>
                        </a:lnSpc>
                        <a:spcBef>
                          <a:spcPts val="1200"/>
                        </a:spcBef>
                        <a:spcAft>
                          <a:spcPts val="0"/>
                        </a:spcAft>
                        <a:buNone/>
                      </a:pPr>
                      <a:r>
                        <a:rPr lang="en-US" sz="1200" u="none" strike="noStrike" cap="none">
                          <a:solidFill>
                            <a:srgbClr val="000000"/>
                          </a:solidFill>
                          <a:latin typeface="Arial"/>
                          <a:ea typeface="Arial"/>
                          <a:cs typeface="Arial"/>
                          <a:sym typeface="Arial"/>
                        </a:rPr>
                        <a:t>2016</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just" rtl="0">
                        <a:lnSpc>
                          <a:spcPct val="100000"/>
                        </a:lnSpc>
                        <a:spcBef>
                          <a:spcPts val="0"/>
                        </a:spcBef>
                        <a:spcAft>
                          <a:spcPts val="0"/>
                        </a:spcAft>
                        <a:buNone/>
                      </a:pPr>
                      <a:r>
                        <a:rPr lang="en-US" sz="900" u="none" strike="noStrike" cap="none">
                          <a:solidFill>
                            <a:srgbClr val="000000"/>
                          </a:solidFill>
                        </a:rPr>
                        <a:t>PCA-based classification with leaf vein removal achieved the highest leaf classification accuracy (90%) for TSWV, while PCA-based pixel-level classification achieved the highest accuracy (95.2%) for PM. Leaf condition classification accuracy was low (64.3%) for PM, likely because disease symptoms start on the lower side of the leaf. The average leaf classification accuracy was 87%.</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922525">
                <a:tc>
                  <a:txBody>
                    <a:bodyPr/>
                    <a:lstStyle/>
                    <a:p>
                      <a:pPr marL="0" marR="0" lvl="0" indent="0" algn="ctr" rtl="0">
                        <a:lnSpc>
                          <a:spcPct val="100000"/>
                        </a:lnSpc>
                        <a:spcBef>
                          <a:spcPts val="0"/>
                        </a:spcBef>
                        <a:spcAft>
                          <a:spcPts val="0"/>
                        </a:spcAft>
                        <a:buNone/>
                      </a:pPr>
                      <a:endParaRPr sz="10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u="none" strike="noStrike" cap="none">
                          <a:solidFill>
                            <a:srgbClr val="000000"/>
                          </a:solidFill>
                          <a:latin typeface="Arial"/>
                          <a:ea typeface="Arial"/>
                          <a:cs typeface="Arial"/>
                          <a:sym typeface="Arial"/>
                        </a:rPr>
                        <a:t>Using Deep Learning for Image-Based Plant Disease Detection</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000" i="0" u="none" strike="noStrike" cap="none">
                          <a:solidFill>
                            <a:srgbClr val="000000"/>
                          </a:solidFill>
                          <a:latin typeface="Arial"/>
                          <a:ea typeface="Arial"/>
                          <a:cs typeface="Arial"/>
                          <a:sym typeface="Arial"/>
                        </a:rPr>
                        <a:t>Frontiers in plant science 7 (2016): 1419</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2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endParaRPr sz="120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None/>
                      </a:pPr>
                      <a:r>
                        <a:rPr lang="en-US" sz="1200" u="none" strike="noStrike" cap="none">
                          <a:solidFill>
                            <a:srgbClr val="000000"/>
                          </a:solidFill>
                          <a:latin typeface="Arial"/>
                          <a:ea typeface="Arial"/>
                          <a:cs typeface="Arial"/>
                          <a:sym typeface="Arial"/>
                        </a:rPr>
                        <a:t>2016</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just" rtl="0">
                        <a:lnSpc>
                          <a:spcPct val="100000"/>
                        </a:lnSpc>
                        <a:spcBef>
                          <a:spcPts val="0"/>
                        </a:spcBef>
                        <a:spcAft>
                          <a:spcPts val="0"/>
                        </a:spcAft>
                        <a:buNone/>
                      </a:pPr>
                      <a:r>
                        <a:rPr lang="en-US" sz="900" u="none" strike="noStrike" cap="none">
                          <a:solidFill>
                            <a:srgbClr val="000000"/>
                          </a:solidFill>
                        </a:rPr>
                        <a:t>Deep CNNs achieve high accuracy (up to 99.35%) in plant disease and crop species classification based on leaf images, without the need for manual feature engineering. This approach can be implemented on smartphones, offering a scalable solution for widespread crop disease diagnosis and management. However, data diversity and realistic scenarios remain challenges.</a:t>
                      </a:r>
                      <a:endParaRPr/>
                    </a:p>
                  </a:txBody>
                  <a:tcPr marL="91450" marR="91450" marT="45725" marB="4572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30"/>
          <p:cNvSpPr/>
          <p:nvPr/>
        </p:nvSpPr>
        <p:spPr>
          <a:xfrm>
            <a:off x="4012324" y="118241"/>
            <a:ext cx="985345" cy="764628"/>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97" name="Google Shape;797;p30"/>
          <p:cNvSpPr txBox="1"/>
          <p:nvPr/>
        </p:nvSpPr>
        <p:spPr>
          <a:xfrm>
            <a:off x="2007705" y="349856"/>
            <a:ext cx="5128590" cy="83099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4800" b="0" i="0" u="none" strike="noStrike" cap="none">
                <a:solidFill>
                  <a:schemeClr val="lt1"/>
                </a:solidFill>
                <a:latin typeface="Arial"/>
                <a:ea typeface="Arial"/>
                <a:cs typeface="Arial"/>
                <a:sym typeface="Arial"/>
              </a:rPr>
              <a:t>Research Gap</a:t>
            </a:r>
            <a:endParaRPr/>
          </a:p>
        </p:txBody>
      </p:sp>
      <p:sp>
        <p:nvSpPr>
          <p:cNvPr id="798" name="Google Shape;798;p30"/>
          <p:cNvSpPr/>
          <p:nvPr/>
        </p:nvSpPr>
        <p:spPr>
          <a:xfrm>
            <a:off x="3901966" y="4264572"/>
            <a:ext cx="788275" cy="386256"/>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aphicFrame>
        <p:nvGraphicFramePr>
          <p:cNvPr id="799" name="Google Shape;799;p30"/>
          <p:cNvGraphicFramePr/>
          <p:nvPr/>
        </p:nvGraphicFramePr>
        <p:xfrm>
          <a:off x="349857" y="1694410"/>
          <a:ext cx="3000000" cy="3000000"/>
        </p:xfrm>
        <a:graphic>
          <a:graphicData uri="http://schemas.openxmlformats.org/drawingml/2006/table">
            <a:tbl>
              <a:tblPr>
                <a:noFill/>
                <a:tableStyleId>{FAE740DF-F1AC-4A16-99D1-4D585708ACAB}</a:tableStyleId>
              </a:tblPr>
              <a:tblGrid>
                <a:gridCol w="2817425">
                  <a:extLst>
                    <a:ext uri="{9D8B030D-6E8A-4147-A177-3AD203B41FA5}">
                      <a16:colId xmlns:a16="http://schemas.microsoft.com/office/drawing/2014/main" val="20000"/>
                    </a:ext>
                  </a:extLst>
                </a:gridCol>
                <a:gridCol w="2817425">
                  <a:extLst>
                    <a:ext uri="{9D8B030D-6E8A-4147-A177-3AD203B41FA5}">
                      <a16:colId xmlns:a16="http://schemas.microsoft.com/office/drawing/2014/main" val="20001"/>
                    </a:ext>
                  </a:extLst>
                </a:gridCol>
                <a:gridCol w="2817425">
                  <a:extLst>
                    <a:ext uri="{9D8B030D-6E8A-4147-A177-3AD203B41FA5}">
                      <a16:colId xmlns:a16="http://schemas.microsoft.com/office/drawing/2014/main" val="20002"/>
                    </a:ext>
                  </a:extLst>
                </a:gridCol>
              </a:tblGrid>
              <a:tr h="300025">
                <a:tc gridSpan="3">
                  <a:txBody>
                    <a:bodyPr/>
                    <a:lstStyle/>
                    <a:p>
                      <a:pPr marL="0" marR="0" lvl="0" indent="0" algn="ctr" rtl="0">
                        <a:lnSpc>
                          <a:spcPct val="100000"/>
                        </a:lnSpc>
                        <a:spcBef>
                          <a:spcPts val="0"/>
                        </a:spcBef>
                        <a:spcAft>
                          <a:spcPts val="0"/>
                        </a:spcAft>
                        <a:buNone/>
                      </a:pPr>
                      <a:r>
                        <a:rPr lang="en-US" sz="2000" b="1" u="none" strike="noStrike" cap="none">
                          <a:solidFill>
                            <a:schemeClr val="lt1"/>
                          </a:solidFill>
                          <a:latin typeface="Arial"/>
                          <a:ea typeface="Arial"/>
                          <a:cs typeface="Arial"/>
                          <a:sym typeface="Arial"/>
                        </a:rPr>
                        <a:t>Main Problem:</a:t>
                      </a:r>
                      <a:endParaRPr/>
                    </a:p>
                    <a:p>
                      <a:pPr marL="0" marR="0" lvl="0" indent="0" algn="ctr" rtl="0">
                        <a:lnSpc>
                          <a:spcPct val="100000"/>
                        </a:lnSpc>
                        <a:spcBef>
                          <a:spcPts val="0"/>
                        </a:spcBef>
                        <a:spcAft>
                          <a:spcPts val="0"/>
                        </a:spcAft>
                        <a:buNone/>
                      </a:pPr>
                      <a:r>
                        <a:rPr lang="en-US" sz="1600" b="1" u="none" strike="noStrike" cap="none">
                          <a:latin typeface="Arial"/>
                          <a:ea typeface="Arial"/>
                          <a:cs typeface="Arial"/>
                          <a:sym typeface="Arial"/>
                        </a:rPr>
                        <a:t>Insufficient amount of embedded system robot and machine learning model to detect both diseases simultaneously</a:t>
                      </a:r>
                      <a:endParaRPr/>
                    </a:p>
                  </a:txBody>
                  <a:tcPr marL="91450" marR="91450" marT="45725" marB="45725">
                    <a:solidFill>
                      <a:schemeClr val="accent2"/>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409525">
                <a:tc>
                  <a:txBody>
                    <a:bodyPr/>
                    <a:lstStyle/>
                    <a:p>
                      <a:pPr marL="0" marR="0" lvl="0" indent="0" algn="ctr" rtl="0">
                        <a:lnSpc>
                          <a:spcPct val="100000"/>
                        </a:lnSpc>
                        <a:spcBef>
                          <a:spcPts val="0"/>
                        </a:spcBef>
                        <a:spcAft>
                          <a:spcPts val="0"/>
                        </a:spcAft>
                        <a:buNone/>
                      </a:pPr>
                      <a:r>
                        <a:rPr lang="en-US" sz="1200" b="1" u="none" strike="noStrike" cap="none">
                          <a:solidFill>
                            <a:srgbClr val="000000"/>
                          </a:solidFill>
                          <a:latin typeface="Times New Roman"/>
                          <a:ea typeface="Times New Roman"/>
                          <a:cs typeface="Times New Roman"/>
                          <a:sym typeface="Times New Roman"/>
                        </a:rPr>
                        <a:t>Subproblem 1:</a:t>
                      </a:r>
                      <a:endParaRPr/>
                    </a:p>
                    <a:p>
                      <a:pPr marL="0" marR="0" lvl="0" indent="0" algn="ctr" rtl="0">
                        <a:lnSpc>
                          <a:spcPct val="100000"/>
                        </a:lnSpc>
                        <a:spcBef>
                          <a:spcPts val="0"/>
                        </a:spcBef>
                        <a:spcAft>
                          <a:spcPts val="0"/>
                        </a:spcAft>
                        <a:buNone/>
                      </a:pPr>
                      <a:endParaRPr sz="120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None/>
                      </a:pPr>
                      <a:r>
                        <a:rPr lang="en-US" sz="1200" u="none" strike="noStrike" cap="none">
                          <a:solidFill>
                            <a:srgbClr val="000000"/>
                          </a:solidFill>
                          <a:latin typeface="Arial"/>
                          <a:ea typeface="Arial"/>
                          <a:cs typeface="Arial"/>
                          <a:sym typeface="Arial"/>
                        </a:rPr>
                        <a:t>Accurately and reliably detect both diseases simultaneously. This is challenging because the symptoms of both diseases can overlap, and the severity of symptoms can vary depending on the plant species, stage of growth, and environmental conditions.</a:t>
                      </a:r>
                      <a:endParaRPr/>
                    </a:p>
                  </a:txBody>
                  <a:tcPr marL="91450" marR="91450" marT="45725" marB="45725">
                    <a:solidFill>
                      <a:srgbClr val="E8EFEE"/>
                    </a:solidFill>
                  </a:tcP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b="1" u="none" strike="noStrike" cap="none">
                          <a:solidFill>
                            <a:srgbClr val="000000"/>
                          </a:solidFill>
                          <a:latin typeface="Times New Roman"/>
                          <a:ea typeface="Times New Roman"/>
                          <a:cs typeface="Times New Roman"/>
                          <a:sym typeface="Times New Roman"/>
                        </a:rPr>
                        <a:t>Subproblem 2:</a:t>
                      </a:r>
                      <a:endParaRPr/>
                    </a:p>
                    <a:p>
                      <a:pPr marL="0" marR="0" lvl="0" indent="0" algn="just" rtl="0">
                        <a:lnSpc>
                          <a:spcPct val="100000"/>
                        </a:lnSpc>
                        <a:spcBef>
                          <a:spcPts val="1200"/>
                        </a:spcBef>
                        <a:spcAft>
                          <a:spcPts val="0"/>
                        </a:spcAft>
                        <a:buClr>
                          <a:srgbClr val="000000"/>
                        </a:buClr>
                        <a:buSzPts val="1200"/>
                        <a:buFont typeface="Arial"/>
                        <a:buNone/>
                      </a:pPr>
                      <a:r>
                        <a:rPr lang="en-US" sz="1200" u="none" strike="noStrike" cap="none">
                          <a:solidFill>
                            <a:srgbClr val="000000"/>
                          </a:solidFill>
                          <a:latin typeface="Arial"/>
                          <a:ea typeface="Arial"/>
                          <a:cs typeface="Arial"/>
                          <a:sym typeface="Arial"/>
                        </a:rPr>
                        <a:t>Developing robots that can navigate the real-world greenhouse environments and collect high-quality images of the leaves. Pepper mildew and tomato spotted wilt virus can cause subtle changes in the appearance of the leaves, so it is important to have high-quality images for accurate detection.</a:t>
                      </a:r>
                      <a:endParaRPr/>
                    </a:p>
                  </a:txBody>
                  <a:tcPr marL="91450" marR="91450" marT="45725" marB="45725">
                    <a:solidFill>
                      <a:srgbClr val="E8EFEE"/>
                    </a:solidFill>
                  </a:tcPr>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b="1" u="none" strike="noStrike" cap="none">
                          <a:solidFill>
                            <a:srgbClr val="000000"/>
                          </a:solidFill>
                          <a:latin typeface="Times New Roman"/>
                          <a:ea typeface="Times New Roman"/>
                          <a:cs typeface="Times New Roman"/>
                          <a:sym typeface="Times New Roman"/>
                        </a:rPr>
                        <a:t>Subproblem 3:</a:t>
                      </a:r>
                      <a:endParaRPr/>
                    </a:p>
                    <a:p>
                      <a:pPr marL="0" marR="0" lvl="0" indent="0" algn="just" rtl="0">
                        <a:lnSpc>
                          <a:spcPct val="100000"/>
                        </a:lnSpc>
                        <a:spcBef>
                          <a:spcPts val="0"/>
                        </a:spcBef>
                        <a:spcAft>
                          <a:spcPts val="0"/>
                        </a:spcAft>
                        <a:buNone/>
                      </a:pPr>
                      <a:endParaRPr sz="120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None/>
                      </a:pPr>
                      <a:r>
                        <a:rPr lang="en-US" sz="1200" u="none" strike="noStrike" cap="none">
                          <a:solidFill>
                            <a:srgbClr val="000000"/>
                          </a:solidFill>
                          <a:latin typeface="Arial"/>
                          <a:ea typeface="Arial"/>
                          <a:cs typeface="Arial"/>
                          <a:sym typeface="Arial"/>
                        </a:rPr>
                        <a:t>The ability of the robot to provide real-time data and make informed decisions regarding disease management is critical for precision agriculture. The processing speed and efficiency of embedded systems to enable quick and accurate decision-making in dynamic greenhouse environments.</a:t>
                      </a:r>
                      <a:endParaRPr/>
                    </a:p>
                  </a:txBody>
                  <a:tcPr marL="91450" marR="91450" marT="45725" marB="45725">
                    <a:solidFill>
                      <a:srgbClr val="E8EFEE"/>
                    </a:solidFill>
                  </a:tcPr>
                </a:tc>
                <a:extLst>
                  <a:ext uri="{0D108BD9-81ED-4DB2-BD59-A6C34878D82A}">
                    <a16:rowId xmlns:a16="http://schemas.microsoft.com/office/drawing/2014/main" val="10001"/>
                  </a:ext>
                </a:extLst>
              </a:tr>
            </a:tbl>
          </a:graphicData>
        </a:graphic>
      </p:graphicFrame>
      <p:sp>
        <p:nvSpPr>
          <p:cNvPr id="800" name="Google Shape;800;p30"/>
          <p:cNvSpPr/>
          <p:nvPr/>
        </p:nvSpPr>
        <p:spPr>
          <a:xfrm>
            <a:off x="283779" y="4516220"/>
            <a:ext cx="930166" cy="386256"/>
          </a:xfrm>
          <a:prstGeom prst="rect">
            <a:avLst/>
          </a:prstGeom>
          <a:solidFill>
            <a:schemeClr val="accent6"/>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Molecular Genetics - Science - 11th grade by Slidesgo">
  <a:themeElements>
    <a:clrScheme name="Simple Light">
      <a:dk1>
        <a:srgbClr val="15212F"/>
      </a:dk1>
      <a:lt1>
        <a:srgbClr val="223E63"/>
      </a:lt1>
      <a:dk2>
        <a:srgbClr val="537F9C"/>
      </a:dk2>
      <a:lt2>
        <a:srgbClr val="156C64"/>
      </a:lt2>
      <a:accent1>
        <a:srgbClr val="64BFB8"/>
      </a:accent1>
      <a:accent2>
        <a:srgbClr val="92B5B1"/>
      </a:accent2>
      <a:accent3>
        <a:srgbClr val="E0F6F4"/>
      </a:accent3>
      <a:accent4>
        <a:srgbClr val="EDFBFF"/>
      </a:accent4>
      <a:accent5>
        <a:srgbClr val="FFFFFF"/>
      </a:accent5>
      <a:accent6>
        <a:srgbClr val="FFFFFF"/>
      </a:accent6>
      <a:hlink>
        <a:srgbClr val="15212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2829</Words>
  <Application>Microsoft Office PowerPoint</Application>
  <PresentationFormat>On-screen Show (16:9)</PresentationFormat>
  <Paragraphs>315</Paragraphs>
  <Slides>33</Slides>
  <Notes>33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33</vt:i4>
      </vt:variant>
    </vt:vector>
  </HeadingPairs>
  <TitlesOfParts>
    <vt:vector size="45" baseType="lpstr">
      <vt:lpstr>Rockwell</vt:lpstr>
      <vt:lpstr>Anaheim</vt:lpstr>
      <vt:lpstr>Nunito Light</vt:lpstr>
      <vt:lpstr>Questrial</vt:lpstr>
      <vt:lpstr>Play</vt:lpstr>
      <vt:lpstr>Noto Sans Symbols</vt:lpstr>
      <vt:lpstr>Bebas Neue</vt:lpstr>
      <vt:lpstr>Arial</vt:lpstr>
      <vt:lpstr>Work Sans</vt:lpstr>
      <vt:lpstr>Times New Roman</vt:lpstr>
      <vt:lpstr>Nunito</vt:lpstr>
      <vt:lpstr>Molecular Genetics - Science - 11th grade by Slidesgo</vt:lpstr>
      <vt:lpstr>Integrated Plant leaf Disease Detection Robot : Combined Detection of Powdery Mildew and Tomato Spotted Wilt Virus in Tomato’s plants by using An Embedded System and Machine Learning Approach for Precision Agriculture</vt:lpstr>
      <vt:lpstr>PowerPoint Presentation</vt:lpstr>
      <vt:lpstr>Table of content </vt:lpstr>
      <vt:lpstr>PowerPoint Presentation</vt:lpstr>
      <vt:lpstr>Background &amp; Motivation</vt:lpstr>
      <vt:lpstr>Literature Review (1/3)</vt:lpstr>
      <vt:lpstr>Literature Review (2/3)</vt:lpstr>
      <vt:lpstr>Literature Review (3/3)</vt:lpstr>
      <vt:lpstr>PowerPoint Presentation</vt:lpstr>
      <vt:lpstr>Problem Statement</vt:lpstr>
      <vt:lpstr>Project Objectives</vt:lpstr>
      <vt:lpstr>Methodology-Overview (1/2)</vt:lpstr>
      <vt:lpstr>Methodology-Overview (2/2)</vt:lpstr>
      <vt:lpstr>System Protocols</vt:lpstr>
      <vt:lpstr>Proposed Models &amp; Methods (1/3)</vt:lpstr>
      <vt:lpstr>Proposed Models &amp; Methods (2/3)</vt:lpstr>
      <vt:lpstr>PowerPoint Presentation</vt:lpstr>
      <vt:lpstr>System Architecture</vt:lpstr>
      <vt:lpstr>PowerPoint Presentation</vt:lpstr>
      <vt:lpstr>System Components (1/2)</vt:lpstr>
      <vt:lpstr>System Components (2/2)</vt:lpstr>
      <vt:lpstr>CNN Model </vt:lpstr>
      <vt:lpstr>Diseases Detection Flowchart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Integrated Plant leaf Disease Detection Robot : Combined Detection of Powdery Mildew and Tomato Spotted Wilt Virus in Tomato’s plants by using An Embedded System and Machine Learning Approach for Precision Agriculture</dc:title>
  <cp:lastModifiedBy>sakib ratul</cp:lastModifiedBy>
  <cp:revision>1</cp:revision>
  <dcterms:modified xsi:type="dcterms:W3CDTF">2025-03-26T17:43:57Z</dcterms:modified>
</cp:coreProperties>
</file>